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09" r:id="rId2"/>
    <p:sldId id="510" r:id="rId3"/>
    <p:sldId id="511" r:id="rId4"/>
    <p:sldId id="481" r:id="rId5"/>
    <p:sldId id="512" r:id="rId6"/>
    <p:sldId id="513" r:id="rId7"/>
    <p:sldId id="521" r:id="rId8"/>
    <p:sldId id="514" r:id="rId9"/>
    <p:sldId id="515" r:id="rId10"/>
    <p:sldId id="516" r:id="rId11"/>
    <p:sldId id="517" r:id="rId12"/>
    <p:sldId id="518" r:id="rId13"/>
    <p:sldId id="520" r:id="rId14"/>
    <p:sldId id="519" r:id="rId15"/>
    <p:sldId id="484" r:id="rId16"/>
  </p:sldIdLst>
  <p:sldSz cx="9144000" cy="6858000" type="screen4x3"/>
  <p:notesSz cx="6807200" cy="9906000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FFFF99"/>
    <a:srgbClr val="CCCCFF"/>
    <a:srgbClr val="66FFCC"/>
    <a:srgbClr val="99FFCC"/>
    <a:srgbClr val="CCFFFF"/>
    <a:srgbClr val="66CCFF"/>
    <a:srgbClr val="30A6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0720" autoAdjust="0"/>
  </p:normalViewPr>
  <p:slideViewPr>
    <p:cSldViewPr>
      <p:cViewPr>
        <p:scale>
          <a:sx n="60" d="100"/>
          <a:sy n="60" d="100"/>
        </p:scale>
        <p:origin x="-1452" y="-10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3144" y="-60"/>
      </p:cViewPr>
      <p:guideLst>
        <p:guide orient="horz" pos="312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73CEF5-B020-4D4A-85CF-7084B444615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CCBC529-89A3-47A5-8B45-CAA08673B501}">
      <dgm:prSet phldrT="[Text]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r>
            <a:rPr lang="en-GB" b="1" dirty="0" smtClean="0">
              <a:solidFill>
                <a:schemeClr val="tx2"/>
              </a:solidFill>
            </a:rPr>
            <a:t>Newton Fund:</a:t>
          </a:r>
          <a:r>
            <a:rPr lang="en-GB" dirty="0" smtClean="0">
              <a:solidFill>
                <a:schemeClr val="tx1"/>
              </a:solidFill>
            </a:rPr>
            <a:t> £735m in 8 years for 15 countries</a:t>
          </a:r>
          <a:endParaRPr lang="en-GB" dirty="0"/>
        </a:p>
      </dgm:t>
    </dgm:pt>
    <dgm:pt modelId="{5B81E105-1B69-419D-ADD7-D052133140EB}" type="parTrans" cxnId="{D97ADD0B-B0CE-48BA-BADE-0719C47B43AA}">
      <dgm:prSet/>
      <dgm:spPr/>
      <dgm:t>
        <a:bodyPr/>
        <a:lstStyle/>
        <a:p>
          <a:endParaRPr lang="en-GB"/>
        </a:p>
      </dgm:t>
    </dgm:pt>
    <dgm:pt modelId="{8E57465B-48C8-462A-B379-4F8C78CB5852}" type="sibTrans" cxnId="{D97ADD0B-B0CE-48BA-BADE-0719C47B43AA}">
      <dgm:prSet/>
      <dgm:spPr/>
      <dgm:t>
        <a:bodyPr/>
        <a:lstStyle/>
        <a:p>
          <a:endParaRPr lang="en-GB"/>
        </a:p>
      </dgm:t>
    </dgm:pt>
    <dgm:pt modelId="{3E149513-E0BD-4676-9BFB-B81E5A24B949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Administered by BEIS</a:t>
          </a:r>
          <a:endParaRPr lang="en-GB" dirty="0"/>
        </a:p>
      </dgm:t>
    </dgm:pt>
    <dgm:pt modelId="{F3C45D97-0555-4229-AD63-5C98B55CF0B3}" type="parTrans" cxnId="{54C6AA78-5A16-4B10-97AB-1E84BDE21988}">
      <dgm:prSet/>
      <dgm:spPr/>
      <dgm:t>
        <a:bodyPr/>
        <a:lstStyle/>
        <a:p>
          <a:endParaRPr lang="en-GB"/>
        </a:p>
      </dgm:t>
    </dgm:pt>
    <dgm:pt modelId="{4A0E5C6C-77E7-4F43-B3C0-FCB1A3F1EF8F}" type="sibTrans" cxnId="{54C6AA78-5A16-4B10-97AB-1E84BDE21988}">
      <dgm:prSet/>
      <dgm:spPr/>
      <dgm:t>
        <a:bodyPr/>
        <a:lstStyle/>
        <a:p>
          <a:endParaRPr lang="en-GB"/>
        </a:p>
      </dgm:t>
    </dgm:pt>
    <dgm:pt modelId="{0BD42AC2-D3F1-43DA-B8A6-030F5516039E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Delivery partners </a:t>
          </a:r>
          <a:endParaRPr lang="en-GB" dirty="0"/>
        </a:p>
      </dgm:t>
    </dgm:pt>
    <dgm:pt modelId="{5D60441E-34E6-447D-9FBF-AAB85D56DF13}" type="parTrans" cxnId="{948BECF4-84A6-4D49-B16B-77B790F3A471}">
      <dgm:prSet/>
      <dgm:spPr/>
      <dgm:t>
        <a:bodyPr/>
        <a:lstStyle/>
        <a:p>
          <a:endParaRPr lang="en-GB"/>
        </a:p>
      </dgm:t>
    </dgm:pt>
    <dgm:pt modelId="{DDAFD229-4F47-4328-8EDE-7D5A1854BF4D}" type="sibTrans" cxnId="{948BECF4-84A6-4D49-B16B-77B790F3A471}">
      <dgm:prSet/>
      <dgm:spPr/>
      <dgm:t>
        <a:bodyPr/>
        <a:lstStyle/>
        <a:p>
          <a:endParaRPr lang="en-GB"/>
        </a:p>
      </dgm:t>
    </dgm:pt>
    <dgm:pt modelId="{A8631797-BCAA-4297-BB38-D5A6AC465AFC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Partner countries</a:t>
          </a:r>
          <a:endParaRPr lang="en-GB" dirty="0"/>
        </a:p>
      </dgm:t>
    </dgm:pt>
    <dgm:pt modelId="{F3123F54-C495-46DB-970E-9088B5F34FB6}" type="parTrans" cxnId="{04B9461E-8697-4DD3-A3C0-FDA52CC0BF0B}">
      <dgm:prSet/>
      <dgm:spPr/>
      <dgm:t>
        <a:bodyPr/>
        <a:lstStyle/>
        <a:p>
          <a:endParaRPr lang="en-GB"/>
        </a:p>
      </dgm:t>
    </dgm:pt>
    <dgm:pt modelId="{85D8C930-9CBF-43C6-ADC7-3352F59DF737}" type="sibTrans" cxnId="{04B9461E-8697-4DD3-A3C0-FDA52CC0BF0B}">
      <dgm:prSet/>
      <dgm:spPr/>
      <dgm:t>
        <a:bodyPr/>
        <a:lstStyle/>
        <a:p>
          <a:endParaRPr lang="en-GB"/>
        </a:p>
      </dgm:t>
    </dgm:pt>
    <dgm:pt modelId="{36B587AD-2574-41AD-AD49-B89766C7847C}" type="pres">
      <dgm:prSet presAssocID="{C473CEF5-B020-4D4A-85CF-7084B444615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A635DBB-B51E-4CBE-BEA9-35A8249EF7B2}" type="pres">
      <dgm:prSet presAssocID="{ECCBC529-89A3-47A5-8B45-CAA08673B501}" presName="root1" presStyleCnt="0"/>
      <dgm:spPr/>
    </dgm:pt>
    <dgm:pt modelId="{328F424F-1183-4FBA-A60D-E132FAB4F9FF}" type="pres">
      <dgm:prSet presAssocID="{ECCBC529-89A3-47A5-8B45-CAA08673B501}" presName="LevelOneTextNode" presStyleLbl="node0" presStyleIdx="0" presStyleCnt="1" custScaleX="12306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B034245-862B-4B2D-A48C-762B8AB28C2B}" type="pres">
      <dgm:prSet presAssocID="{ECCBC529-89A3-47A5-8B45-CAA08673B501}" presName="level2hierChild" presStyleCnt="0"/>
      <dgm:spPr/>
    </dgm:pt>
    <dgm:pt modelId="{0D4D2028-CD0B-4C58-B73C-3B57A1203D4B}" type="pres">
      <dgm:prSet presAssocID="{F3C45D97-0555-4229-AD63-5C98B55CF0B3}" presName="conn2-1" presStyleLbl="parChTrans1D2" presStyleIdx="0" presStyleCnt="3"/>
      <dgm:spPr/>
      <dgm:t>
        <a:bodyPr/>
        <a:lstStyle/>
        <a:p>
          <a:endParaRPr lang="en-GB"/>
        </a:p>
      </dgm:t>
    </dgm:pt>
    <dgm:pt modelId="{0AD7B008-6819-4407-A65E-7ED3B0A424AC}" type="pres">
      <dgm:prSet presAssocID="{F3C45D97-0555-4229-AD63-5C98B55CF0B3}" presName="connTx" presStyleLbl="parChTrans1D2" presStyleIdx="0" presStyleCnt="3"/>
      <dgm:spPr/>
      <dgm:t>
        <a:bodyPr/>
        <a:lstStyle/>
        <a:p>
          <a:endParaRPr lang="en-GB"/>
        </a:p>
      </dgm:t>
    </dgm:pt>
    <dgm:pt modelId="{44598688-6512-4895-A692-A53453D087A8}" type="pres">
      <dgm:prSet presAssocID="{3E149513-E0BD-4676-9BFB-B81E5A24B949}" presName="root2" presStyleCnt="0"/>
      <dgm:spPr/>
    </dgm:pt>
    <dgm:pt modelId="{940D13ED-69A4-4942-882E-2127868F46C2}" type="pres">
      <dgm:prSet presAssocID="{3E149513-E0BD-4676-9BFB-B81E5A24B949}" presName="LevelTwoTextNode" presStyleLbl="node2" presStyleIdx="0" presStyleCnt="3" custScaleX="13511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5A7D5CE-0583-4593-B2F6-5F7023615A0A}" type="pres">
      <dgm:prSet presAssocID="{3E149513-E0BD-4676-9BFB-B81E5A24B949}" presName="level3hierChild" presStyleCnt="0"/>
      <dgm:spPr/>
    </dgm:pt>
    <dgm:pt modelId="{EAEA31C0-E771-4518-8393-E1640C780DFC}" type="pres">
      <dgm:prSet presAssocID="{5D60441E-34E6-447D-9FBF-AAB85D56DF13}" presName="conn2-1" presStyleLbl="parChTrans1D2" presStyleIdx="1" presStyleCnt="3"/>
      <dgm:spPr/>
      <dgm:t>
        <a:bodyPr/>
        <a:lstStyle/>
        <a:p>
          <a:endParaRPr lang="en-GB"/>
        </a:p>
      </dgm:t>
    </dgm:pt>
    <dgm:pt modelId="{B6731C92-643E-4E69-B358-F4CB7D19ACF4}" type="pres">
      <dgm:prSet presAssocID="{5D60441E-34E6-447D-9FBF-AAB85D56DF13}" presName="connTx" presStyleLbl="parChTrans1D2" presStyleIdx="1" presStyleCnt="3"/>
      <dgm:spPr/>
      <dgm:t>
        <a:bodyPr/>
        <a:lstStyle/>
        <a:p>
          <a:endParaRPr lang="en-GB"/>
        </a:p>
      </dgm:t>
    </dgm:pt>
    <dgm:pt modelId="{E23B5C50-8F3A-4F85-B073-B59D4F6E4143}" type="pres">
      <dgm:prSet presAssocID="{0BD42AC2-D3F1-43DA-B8A6-030F5516039E}" presName="root2" presStyleCnt="0"/>
      <dgm:spPr/>
    </dgm:pt>
    <dgm:pt modelId="{0F61C346-A227-40D7-A187-82F81F505DBC}" type="pres">
      <dgm:prSet presAssocID="{0BD42AC2-D3F1-43DA-B8A6-030F5516039E}" presName="LevelTwoTextNode" presStyleLbl="node2" presStyleIdx="1" presStyleCnt="3" custScaleX="13511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B375D21-9470-4616-9395-C99F605A9493}" type="pres">
      <dgm:prSet presAssocID="{0BD42AC2-D3F1-43DA-B8A6-030F5516039E}" presName="level3hierChild" presStyleCnt="0"/>
      <dgm:spPr/>
    </dgm:pt>
    <dgm:pt modelId="{5DC7F3AD-1F5C-49D9-BE27-1B4E9AA3CE11}" type="pres">
      <dgm:prSet presAssocID="{F3123F54-C495-46DB-970E-9088B5F34FB6}" presName="conn2-1" presStyleLbl="parChTrans1D2" presStyleIdx="2" presStyleCnt="3"/>
      <dgm:spPr/>
      <dgm:t>
        <a:bodyPr/>
        <a:lstStyle/>
        <a:p>
          <a:endParaRPr lang="en-GB"/>
        </a:p>
      </dgm:t>
    </dgm:pt>
    <dgm:pt modelId="{71C26831-CB6A-4585-95CE-DC7E1E2E84DD}" type="pres">
      <dgm:prSet presAssocID="{F3123F54-C495-46DB-970E-9088B5F34FB6}" presName="connTx" presStyleLbl="parChTrans1D2" presStyleIdx="2" presStyleCnt="3"/>
      <dgm:spPr/>
      <dgm:t>
        <a:bodyPr/>
        <a:lstStyle/>
        <a:p>
          <a:endParaRPr lang="en-GB"/>
        </a:p>
      </dgm:t>
    </dgm:pt>
    <dgm:pt modelId="{83FB6A9C-DA98-41C9-B978-AD6977645223}" type="pres">
      <dgm:prSet presAssocID="{A8631797-BCAA-4297-BB38-D5A6AC465AFC}" presName="root2" presStyleCnt="0"/>
      <dgm:spPr/>
    </dgm:pt>
    <dgm:pt modelId="{4BA113F5-3AE5-40E0-BBC6-A10598B59B7D}" type="pres">
      <dgm:prSet presAssocID="{A8631797-BCAA-4297-BB38-D5A6AC465AFC}" presName="LevelTwoTextNode" presStyleLbl="node2" presStyleIdx="2" presStyleCnt="3" custScaleX="13511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1AACE2C-E164-4F6A-8A33-381ADFA81028}" type="pres">
      <dgm:prSet presAssocID="{A8631797-BCAA-4297-BB38-D5A6AC465AFC}" presName="level3hierChild" presStyleCnt="0"/>
      <dgm:spPr/>
    </dgm:pt>
  </dgm:ptLst>
  <dgm:cxnLst>
    <dgm:cxn modelId="{BC5A3E6E-2627-4647-B9C8-50FCE733BF61}" type="presOf" srcId="{3E149513-E0BD-4676-9BFB-B81E5A24B949}" destId="{940D13ED-69A4-4942-882E-2127868F46C2}" srcOrd="0" destOrd="0" presId="urn:microsoft.com/office/officeart/2008/layout/HorizontalMultiLevelHierarchy"/>
    <dgm:cxn modelId="{948BECF4-84A6-4D49-B16B-77B790F3A471}" srcId="{ECCBC529-89A3-47A5-8B45-CAA08673B501}" destId="{0BD42AC2-D3F1-43DA-B8A6-030F5516039E}" srcOrd="1" destOrd="0" parTransId="{5D60441E-34E6-447D-9FBF-AAB85D56DF13}" sibTransId="{DDAFD229-4F47-4328-8EDE-7D5A1854BF4D}"/>
    <dgm:cxn modelId="{944AE643-4E6A-476C-8A76-ADB714285497}" type="presOf" srcId="{A8631797-BCAA-4297-BB38-D5A6AC465AFC}" destId="{4BA113F5-3AE5-40E0-BBC6-A10598B59B7D}" srcOrd="0" destOrd="0" presId="urn:microsoft.com/office/officeart/2008/layout/HorizontalMultiLevelHierarchy"/>
    <dgm:cxn modelId="{1410C5CC-F2D7-42B2-BFEA-279A41FE312E}" type="presOf" srcId="{5D60441E-34E6-447D-9FBF-AAB85D56DF13}" destId="{B6731C92-643E-4E69-B358-F4CB7D19ACF4}" srcOrd="1" destOrd="0" presId="urn:microsoft.com/office/officeart/2008/layout/HorizontalMultiLevelHierarchy"/>
    <dgm:cxn modelId="{8E52C108-8C9B-4A4A-B4C5-2222879697E6}" type="presOf" srcId="{F3123F54-C495-46DB-970E-9088B5F34FB6}" destId="{71C26831-CB6A-4585-95CE-DC7E1E2E84DD}" srcOrd="1" destOrd="0" presId="urn:microsoft.com/office/officeart/2008/layout/HorizontalMultiLevelHierarchy"/>
    <dgm:cxn modelId="{424C4274-0ECD-4FCA-8D31-06EBA9679A9B}" type="presOf" srcId="{F3C45D97-0555-4229-AD63-5C98B55CF0B3}" destId="{0AD7B008-6819-4407-A65E-7ED3B0A424AC}" srcOrd="1" destOrd="0" presId="urn:microsoft.com/office/officeart/2008/layout/HorizontalMultiLevelHierarchy"/>
    <dgm:cxn modelId="{46DEC5AB-12EA-4FB6-8C3E-07CB766F03A0}" type="presOf" srcId="{F3C45D97-0555-4229-AD63-5C98B55CF0B3}" destId="{0D4D2028-CD0B-4C58-B73C-3B57A1203D4B}" srcOrd="0" destOrd="0" presId="urn:microsoft.com/office/officeart/2008/layout/HorizontalMultiLevelHierarchy"/>
    <dgm:cxn modelId="{C0B589A1-D7CB-471D-93C5-6C6232C71B93}" type="presOf" srcId="{C473CEF5-B020-4D4A-85CF-7084B4446151}" destId="{36B587AD-2574-41AD-AD49-B89766C7847C}" srcOrd="0" destOrd="0" presId="urn:microsoft.com/office/officeart/2008/layout/HorizontalMultiLevelHierarchy"/>
    <dgm:cxn modelId="{1D7ADFAA-A93D-4CB8-BB04-27060C870967}" type="presOf" srcId="{0BD42AC2-D3F1-43DA-B8A6-030F5516039E}" destId="{0F61C346-A227-40D7-A187-82F81F505DBC}" srcOrd="0" destOrd="0" presId="urn:microsoft.com/office/officeart/2008/layout/HorizontalMultiLevelHierarchy"/>
    <dgm:cxn modelId="{54C6AA78-5A16-4B10-97AB-1E84BDE21988}" srcId="{ECCBC529-89A3-47A5-8B45-CAA08673B501}" destId="{3E149513-E0BD-4676-9BFB-B81E5A24B949}" srcOrd="0" destOrd="0" parTransId="{F3C45D97-0555-4229-AD63-5C98B55CF0B3}" sibTransId="{4A0E5C6C-77E7-4F43-B3C0-FCB1A3F1EF8F}"/>
    <dgm:cxn modelId="{54714F17-4A95-4F3B-ABC6-9B7E568ADEC7}" type="presOf" srcId="{ECCBC529-89A3-47A5-8B45-CAA08673B501}" destId="{328F424F-1183-4FBA-A60D-E132FAB4F9FF}" srcOrd="0" destOrd="0" presId="urn:microsoft.com/office/officeart/2008/layout/HorizontalMultiLevelHierarchy"/>
    <dgm:cxn modelId="{1B411AAF-5479-4820-BC28-811ABAB692B3}" type="presOf" srcId="{5D60441E-34E6-447D-9FBF-AAB85D56DF13}" destId="{EAEA31C0-E771-4518-8393-E1640C780DFC}" srcOrd="0" destOrd="0" presId="urn:microsoft.com/office/officeart/2008/layout/HorizontalMultiLevelHierarchy"/>
    <dgm:cxn modelId="{04B9461E-8697-4DD3-A3C0-FDA52CC0BF0B}" srcId="{ECCBC529-89A3-47A5-8B45-CAA08673B501}" destId="{A8631797-BCAA-4297-BB38-D5A6AC465AFC}" srcOrd="2" destOrd="0" parTransId="{F3123F54-C495-46DB-970E-9088B5F34FB6}" sibTransId="{85D8C930-9CBF-43C6-ADC7-3352F59DF737}"/>
    <dgm:cxn modelId="{D97ADD0B-B0CE-48BA-BADE-0719C47B43AA}" srcId="{C473CEF5-B020-4D4A-85CF-7084B4446151}" destId="{ECCBC529-89A3-47A5-8B45-CAA08673B501}" srcOrd="0" destOrd="0" parTransId="{5B81E105-1B69-419D-ADD7-D052133140EB}" sibTransId="{8E57465B-48C8-462A-B379-4F8C78CB5852}"/>
    <dgm:cxn modelId="{6D7EDF27-04AA-43E2-B29C-037C584AA7B3}" type="presOf" srcId="{F3123F54-C495-46DB-970E-9088B5F34FB6}" destId="{5DC7F3AD-1F5C-49D9-BE27-1B4E9AA3CE11}" srcOrd="0" destOrd="0" presId="urn:microsoft.com/office/officeart/2008/layout/HorizontalMultiLevelHierarchy"/>
    <dgm:cxn modelId="{B027AF02-FB7B-480F-90DC-54BC866D2886}" type="presParOf" srcId="{36B587AD-2574-41AD-AD49-B89766C7847C}" destId="{FA635DBB-B51E-4CBE-BEA9-35A8249EF7B2}" srcOrd="0" destOrd="0" presId="urn:microsoft.com/office/officeart/2008/layout/HorizontalMultiLevelHierarchy"/>
    <dgm:cxn modelId="{AAF349D7-18C1-4D27-B1DD-9CCA52A8149F}" type="presParOf" srcId="{FA635DBB-B51E-4CBE-BEA9-35A8249EF7B2}" destId="{328F424F-1183-4FBA-A60D-E132FAB4F9FF}" srcOrd="0" destOrd="0" presId="urn:microsoft.com/office/officeart/2008/layout/HorizontalMultiLevelHierarchy"/>
    <dgm:cxn modelId="{8B2420A3-59C5-4012-A8DB-B64905F75BD8}" type="presParOf" srcId="{FA635DBB-B51E-4CBE-BEA9-35A8249EF7B2}" destId="{9B034245-862B-4B2D-A48C-762B8AB28C2B}" srcOrd="1" destOrd="0" presId="urn:microsoft.com/office/officeart/2008/layout/HorizontalMultiLevelHierarchy"/>
    <dgm:cxn modelId="{95647374-C8D9-4D2D-97FE-6A7266DA6FBB}" type="presParOf" srcId="{9B034245-862B-4B2D-A48C-762B8AB28C2B}" destId="{0D4D2028-CD0B-4C58-B73C-3B57A1203D4B}" srcOrd="0" destOrd="0" presId="urn:microsoft.com/office/officeart/2008/layout/HorizontalMultiLevelHierarchy"/>
    <dgm:cxn modelId="{1268A3A1-7C8D-4778-A0E1-3DFD8EFFB586}" type="presParOf" srcId="{0D4D2028-CD0B-4C58-B73C-3B57A1203D4B}" destId="{0AD7B008-6819-4407-A65E-7ED3B0A424AC}" srcOrd="0" destOrd="0" presId="urn:microsoft.com/office/officeart/2008/layout/HorizontalMultiLevelHierarchy"/>
    <dgm:cxn modelId="{24B33A4C-C702-41BA-A952-BE45E85582FD}" type="presParOf" srcId="{9B034245-862B-4B2D-A48C-762B8AB28C2B}" destId="{44598688-6512-4895-A692-A53453D087A8}" srcOrd="1" destOrd="0" presId="urn:microsoft.com/office/officeart/2008/layout/HorizontalMultiLevelHierarchy"/>
    <dgm:cxn modelId="{1474548E-1542-431F-B929-D1CB26DA05DA}" type="presParOf" srcId="{44598688-6512-4895-A692-A53453D087A8}" destId="{940D13ED-69A4-4942-882E-2127868F46C2}" srcOrd="0" destOrd="0" presId="urn:microsoft.com/office/officeart/2008/layout/HorizontalMultiLevelHierarchy"/>
    <dgm:cxn modelId="{8FBF7E8C-A017-4131-979B-8F35722633AC}" type="presParOf" srcId="{44598688-6512-4895-A692-A53453D087A8}" destId="{65A7D5CE-0583-4593-B2F6-5F7023615A0A}" srcOrd="1" destOrd="0" presId="urn:microsoft.com/office/officeart/2008/layout/HorizontalMultiLevelHierarchy"/>
    <dgm:cxn modelId="{574190C0-5A0F-467C-9253-9178DC0818FF}" type="presParOf" srcId="{9B034245-862B-4B2D-A48C-762B8AB28C2B}" destId="{EAEA31C0-E771-4518-8393-E1640C780DFC}" srcOrd="2" destOrd="0" presId="urn:microsoft.com/office/officeart/2008/layout/HorizontalMultiLevelHierarchy"/>
    <dgm:cxn modelId="{C13BCB62-A9C9-4C5C-AA33-8EC3DFC8F562}" type="presParOf" srcId="{EAEA31C0-E771-4518-8393-E1640C780DFC}" destId="{B6731C92-643E-4E69-B358-F4CB7D19ACF4}" srcOrd="0" destOrd="0" presId="urn:microsoft.com/office/officeart/2008/layout/HorizontalMultiLevelHierarchy"/>
    <dgm:cxn modelId="{5A3DC5C4-2377-46AE-8D05-C7EE502DA6AA}" type="presParOf" srcId="{9B034245-862B-4B2D-A48C-762B8AB28C2B}" destId="{E23B5C50-8F3A-4F85-B073-B59D4F6E4143}" srcOrd="3" destOrd="0" presId="urn:microsoft.com/office/officeart/2008/layout/HorizontalMultiLevelHierarchy"/>
    <dgm:cxn modelId="{DB1D183B-E7A9-4C0B-B2A0-551EBC208802}" type="presParOf" srcId="{E23B5C50-8F3A-4F85-B073-B59D4F6E4143}" destId="{0F61C346-A227-40D7-A187-82F81F505DBC}" srcOrd="0" destOrd="0" presId="urn:microsoft.com/office/officeart/2008/layout/HorizontalMultiLevelHierarchy"/>
    <dgm:cxn modelId="{A7EF6F71-3CA1-4BF6-8C02-C9FA4E227182}" type="presParOf" srcId="{E23B5C50-8F3A-4F85-B073-B59D4F6E4143}" destId="{6B375D21-9470-4616-9395-C99F605A9493}" srcOrd="1" destOrd="0" presId="urn:microsoft.com/office/officeart/2008/layout/HorizontalMultiLevelHierarchy"/>
    <dgm:cxn modelId="{6E30731E-E964-4DB0-822A-BC08A2074CAC}" type="presParOf" srcId="{9B034245-862B-4B2D-A48C-762B8AB28C2B}" destId="{5DC7F3AD-1F5C-49D9-BE27-1B4E9AA3CE11}" srcOrd="4" destOrd="0" presId="urn:microsoft.com/office/officeart/2008/layout/HorizontalMultiLevelHierarchy"/>
    <dgm:cxn modelId="{6E813394-C591-445A-B625-9C68B527BF94}" type="presParOf" srcId="{5DC7F3AD-1F5C-49D9-BE27-1B4E9AA3CE11}" destId="{71C26831-CB6A-4585-95CE-DC7E1E2E84DD}" srcOrd="0" destOrd="0" presId="urn:microsoft.com/office/officeart/2008/layout/HorizontalMultiLevelHierarchy"/>
    <dgm:cxn modelId="{AF29F2BF-C90D-434B-AE19-DF2A3D7CEB9F}" type="presParOf" srcId="{9B034245-862B-4B2D-A48C-762B8AB28C2B}" destId="{83FB6A9C-DA98-41C9-B978-AD6977645223}" srcOrd="5" destOrd="0" presId="urn:microsoft.com/office/officeart/2008/layout/HorizontalMultiLevelHierarchy"/>
    <dgm:cxn modelId="{F40818E1-0247-4E0A-93BB-214FB9DAA9B7}" type="presParOf" srcId="{83FB6A9C-DA98-41C9-B978-AD6977645223}" destId="{4BA113F5-3AE5-40E0-BBC6-A10598B59B7D}" srcOrd="0" destOrd="0" presId="urn:microsoft.com/office/officeart/2008/layout/HorizontalMultiLevelHierarchy"/>
    <dgm:cxn modelId="{71F7450D-DF98-47D8-9218-59F0D9A8C52A}" type="presParOf" srcId="{83FB6A9C-DA98-41C9-B978-AD6977645223}" destId="{81AACE2C-E164-4F6A-8A33-381ADFA8102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2B0B2A-BE11-45FD-B335-B76D3EDA4E32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78EDB7B-F559-46D7-9B6F-6D8B6D716F1D}">
      <dgm:prSet phldrT="[Text]" custT="1"/>
      <dgm:spPr/>
      <dgm:t>
        <a:bodyPr/>
        <a:lstStyle/>
        <a:p>
          <a:r>
            <a:rPr lang="en-US" sz="2200" b="1" dirty="0" smtClean="0"/>
            <a:t>Department for Business, Energy and Industrial Strategy</a:t>
          </a:r>
          <a:endParaRPr lang="en-GB" sz="2200" b="1" dirty="0"/>
        </a:p>
      </dgm:t>
    </dgm:pt>
    <dgm:pt modelId="{0E2718F6-B576-4D73-A347-9256DE40A45E}" type="parTrans" cxnId="{2E0C72BD-856F-4656-A367-404DC01F6322}">
      <dgm:prSet/>
      <dgm:spPr/>
      <dgm:t>
        <a:bodyPr/>
        <a:lstStyle/>
        <a:p>
          <a:endParaRPr lang="en-GB"/>
        </a:p>
      </dgm:t>
    </dgm:pt>
    <dgm:pt modelId="{E5B1A57B-CCC0-4BCE-B077-AD7374D20B50}" type="sibTrans" cxnId="{2E0C72BD-856F-4656-A367-404DC01F6322}">
      <dgm:prSet/>
      <dgm:spPr/>
      <dgm:t>
        <a:bodyPr/>
        <a:lstStyle/>
        <a:p>
          <a:endParaRPr lang="en-GB"/>
        </a:p>
      </dgm:t>
    </dgm:pt>
    <dgm:pt modelId="{DA82E5F5-A7ED-4338-B795-7CB5EA356900}" type="asst">
      <dgm:prSet phldrT="[Text]"/>
      <dgm:spPr/>
      <dgm:t>
        <a:bodyPr/>
        <a:lstStyle/>
        <a:p>
          <a:r>
            <a:rPr lang="en-US" b="1" dirty="0" smtClean="0"/>
            <a:t>British Council</a:t>
          </a:r>
          <a:endParaRPr lang="en-GB" b="1" dirty="0"/>
        </a:p>
      </dgm:t>
    </dgm:pt>
    <dgm:pt modelId="{29C6ACEC-EEA6-4D7F-A851-288A6E41DEBF}" type="parTrans" cxnId="{5C67883E-3806-458D-BA3D-1706561057A1}">
      <dgm:prSet/>
      <dgm:spPr/>
      <dgm:t>
        <a:bodyPr/>
        <a:lstStyle/>
        <a:p>
          <a:endParaRPr lang="en-GB"/>
        </a:p>
      </dgm:t>
    </dgm:pt>
    <dgm:pt modelId="{FB075B9C-AAA7-4AE9-BE96-F93028CC7B60}" type="sibTrans" cxnId="{5C67883E-3806-458D-BA3D-1706561057A1}">
      <dgm:prSet/>
      <dgm:spPr/>
      <dgm:t>
        <a:bodyPr/>
        <a:lstStyle/>
        <a:p>
          <a:endParaRPr lang="en-GB"/>
        </a:p>
      </dgm:t>
    </dgm:pt>
    <dgm:pt modelId="{F57D264A-A3D3-4209-B5B3-95CC56410BC1}">
      <dgm:prSet phldrT="[Text]"/>
      <dgm:spPr/>
      <dgm:t>
        <a:bodyPr/>
        <a:lstStyle/>
        <a:p>
          <a:r>
            <a:rPr lang="en-US" b="1" dirty="0" smtClean="0">
              <a:solidFill>
                <a:schemeClr val="tx2"/>
              </a:solidFill>
            </a:rPr>
            <a:t>British Council</a:t>
          </a:r>
          <a:endParaRPr lang="en-GB" b="1" dirty="0">
            <a:solidFill>
              <a:schemeClr val="tx2"/>
            </a:solidFill>
          </a:endParaRPr>
        </a:p>
      </dgm:t>
    </dgm:pt>
    <dgm:pt modelId="{1B8DC5BC-7D31-4F8A-B8FD-2C9840FC4D57}" type="parTrans" cxnId="{EF314313-8CB9-4A0E-93E3-D2DD5867CE12}">
      <dgm:prSet/>
      <dgm:spPr/>
      <dgm:t>
        <a:bodyPr/>
        <a:lstStyle/>
        <a:p>
          <a:endParaRPr lang="en-GB"/>
        </a:p>
      </dgm:t>
    </dgm:pt>
    <dgm:pt modelId="{0815B604-DCE5-4936-AB18-C451B83F2904}" type="sibTrans" cxnId="{EF314313-8CB9-4A0E-93E3-D2DD5867CE12}">
      <dgm:prSet/>
      <dgm:spPr/>
      <dgm:t>
        <a:bodyPr/>
        <a:lstStyle/>
        <a:p>
          <a:endParaRPr lang="en-GB"/>
        </a:p>
      </dgm:t>
    </dgm:pt>
    <dgm:pt modelId="{71265503-6FFA-4EB3-8AE9-A4135F7A8286}">
      <dgm:prSet phldrT="[Text]"/>
      <dgm:spPr/>
      <dgm:t>
        <a:bodyPr/>
        <a:lstStyle/>
        <a:p>
          <a:r>
            <a:rPr lang="en-US" b="1" dirty="0" smtClean="0">
              <a:solidFill>
                <a:schemeClr val="tx2"/>
              </a:solidFill>
            </a:rPr>
            <a:t>Royal Academy of Engineering</a:t>
          </a:r>
          <a:endParaRPr lang="en-GB" b="1" dirty="0">
            <a:solidFill>
              <a:schemeClr val="tx2"/>
            </a:solidFill>
          </a:endParaRPr>
        </a:p>
      </dgm:t>
    </dgm:pt>
    <dgm:pt modelId="{40BA5223-88BC-4C47-8EC5-4759D513B2CA}" type="parTrans" cxnId="{CCF6118F-C16D-42EE-8CD1-0F07EB5A6AAA}">
      <dgm:prSet/>
      <dgm:spPr/>
      <dgm:t>
        <a:bodyPr/>
        <a:lstStyle/>
        <a:p>
          <a:endParaRPr lang="en-GB"/>
        </a:p>
      </dgm:t>
    </dgm:pt>
    <dgm:pt modelId="{7E17FB67-1934-4ED3-B8C1-8C9A4E33A3D3}" type="sibTrans" cxnId="{CCF6118F-C16D-42EE-8CD1-0F07EB5A6AAA}">
      <dgm:prSet/>
      <dgm:spPr/>
      <dgm:t>
        <a:bodyPr/>
        <a:lstStyle/>
        <a:p>
          <a:endParaRPr lang="en-GB"/>
        </a:p>
      </dgm:t>
    </dgm:pt>
    <dgm:pt modelId="{A78DDF06-4F32-498E-BEC5-2CB0B9F03329}">
      <dgm:prSet phldrT="[Text]"/>
      <dgm:spPr/>
      <dgm:t>
        <a:bodyPr/>
        <a:lstStyle/>
        <a:p>
          <a:r>
            <a:rPr lang="en-US" b="1" dirty="0" smtClean="0">
              <a:solidFill>
                <a:schemeClr val="tx2"/>
              </a:solidFill>
            </a:rPr>
            <a:t>Other</a:t>
          </a:r>
          <a:r>
            <a:rPr lang="en-US" b="1" dirty="0" smtClean="0"/>
            <a:t> </a:t>
          </a:r>
          <a:r>
            <a:rPr lang="en-US" b="1" dirty="0" smtClean="0">
              <a:solidFill>
                <a:schemeClr val="tx2"/>
              </a:solidFill>
            </a:rPr>
            <a:t>delivery partners</a:t>
          </a:r>
          <a:endParaRPr lang="en-GB" b="1" dirty="0">
            <a:solidFill>
              <a:schemeClr val="tx2"/>
            </a:solidFill>
          </a:endParaRPr>
        </a:p>
      </dgm:t>
    </dgm:pt>
    <dgm:pt modelId="{308A4AD0-362D-4ABB-B920-850E309544D1}" type="parTrans" cxnId="{B5D6B723-D353-4E79-ACAF-5A92F11F3987}">
      <dgm:prSet/>
      <dgm:spPr/>
      <dgm:t>
        <a:bodyPr/>
        <a:lstStyle/>
        <a:p>
          <a:endParaRPr lang="en-GB"/>
        </a:p>
      </dgm:t>
    </dgm:pt>
    <dgm:pt modelId="{2043874C-A0C0-4FCA-B11D-B27D8792D92A}" type="sibTrans" cxnId="{B5D6B723-D353-4E79-ACAF-5A92F11F3987}">
      <dgm:prSet/>
      <dgm:spPr/>
      <dgm:t>
        <a:bodyPr/>
        <a:lstStyle/>
        <a:p>
          <a:endParaRPr lang="en-GB"/>
        </a:p>
      </dgm:t>
    </dgm:pt>
    <dgm:pt modelId="{507F417A-B56C-4989-9966-4CEE5EE63E10}" type="pres">
      <dgm:prSet presAssocID="{2D2B0B2A-BE11-45FD-B335-B76D3EDA4E3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843BE1EC-EC93-424E-B3F1-BBD514E4BA4C}" type="pres">
      <dgm:prSet presAssocID="{978EDB7B-F559-46D7-9B6F-6D8B6D716F1D}" presName="hierRoot1" presStyleCnt="0">
        <dgm:presLayoutVars>
          <dgm:hierBranch val="init"/>
        </dgm:presLayoutVars>
      </dgm:prSet>
      <dgm:spPr/>
    </dgm:pt>
    <dgm:pt modelId="{AAF306A3-A724-4D82-8113-28CD41A3A88B}" type="pres">
      <dgm:prSet presAssocID="{978EDB7B-F559-46D7-9B6F-6D8B6D716F1D}" presName="rootComposite1" presStyleCnt="0"/>
      <dgm:spPr/>
    </dgm:pt>
    <dgm:pt modelId="{3F307DE1-5EB3-49BD-BEBB-4EC552A48953}" type="pres">
      <dgm:prSet presAssocID="{978EDB7B-F559-46D7-9B6F-6D8B6D716F1D}" presName="rootText1" presStyleLbl="alignAcc1" presStyleIdx="0" presStyleCnt="0" custScaleX="15376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0AAF505-B8B1-4B91-A029-1A31D94548A5}" type="pres">
      <dgm:prSet presAssocID="{978EDB7B-F559-46D7-9B6F-6D8B6D716F1D}" presName="topArc1" presStyleLbl="parChTrans1D1" presStyleIdx="0" presStyleCnt="10"/>
      <dgm:spPr/>
    </dgm:pt>
    <dgm:pt modelId="{8A40F7CC-71E6-410A-BAB2-387FFFF424AC}" type="pres">
      <dgm:prSet presAssocID="{978EDB7B-F559-46D7-9B6F-6D8B6D716F1D}" presName="bottomArc1" presStyleLbl="parChTrans1D1" presStyleIdx="1" presStyleCnt="10"/>
      <dgm:spPr/>
    </dgm:pt>
    <dgm:pt modelId="{7748CE23-F368-49CB-97D0-B72973FAC3B9}" type="pres">
      <dgm:prSet presAssocID="{978EDB7B-F559-46D7-9B6F-6D8B6D716F1D}" presName="topConnNode1" presStyleLbl="node1" presStyleIdx="0" presStyleCnt="0"/>
      <dgm:spPr/>
      <dgm:t>
        <a:bodyPr/>
        <a:lstStyle/>
        <a:p>
          <a:endParaRPr lang="en-GB"/>
        </a:p>
      </dgm:t>
    </dgm:pt>
    <dgm:pt modelId="{B4556D0C-CE3B-4AAB-A693-B18E1C666956}" type="pres">
      <dgm:prSet presAssocID="{978EDB7B-F559-46D7-9B6F-6D8B6D716F1D}" presName="hierChild2" presStyleCnt="0"/>
      <dgm:spPr/>
    </dgm:pt>
    <dgm:pt modelId="{94311CCC-A623-41A4-B094-21342DADF8D9}" type="pres">
      <dgm:prSet presAssocID="{1B8DC5BC-7D31-4F8A-B8FD-2C9840FC4D57}" presName="Name28" presStyleLbl="parChTrans1D2" presStyleIdx="0" presStyleCnt="4"/>
      <dgm:spPr/>
      <dgm:t>
        <a:bodyPr/>
        <a:lstStyle/>
        <a:p>
          <a:endParaRPr lang="en-GB"/>
        </a:p>
      </dgm:t>
    </dgm:pt>
    <dgm:pt modelId="{35CBFE56-5B3A-4879-82FC-A9FB7FE78AEE}" type="pres">
      <dgm:prSet presAssocID="{F57D264A-A3D3-4209-B5B3-95CC56410BC1}" presName="hierRoot2" presStyleCnt="0">
        <dgm:presLayoutVars>
          <dgm:hierBranch val="init"/>
        </dgm:presLayoutVars>
      </dgm:prSet>
      <dgm:spPr/>
    </dgm:pt>
    <dgm:pt modelId="{320F8311-F400-4EEB-BBDB-558369A13A57}" type="pres">
      <dgm:prSet presAssocID="{F57D264A-A3D3-4209-B5B3-95CC56410BC1}" presName="rootComposite2" presStyleCnt="0"/>
      <dgm:spPr/>
    </dgm:pt>
    <dgm:pt modelId="{D01BB9E0-84F8-43F1-B381-2A85CCD5D59E}" type="pres">
      <dgm:prSet presAssocID="{F57D264A-A3D3-4209-B5B3-95CC56410BC1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17C49D8-4D57-4923-A88E-ED10A1A6D571}" type="pres">
      <dgm:prSet presAssocID="{F57D264A-A3D3-4209-B5B3-95CC56410BC1}" presName="topArc2" presStyleLbl="parChTrans1D1" presStyleIdx="2" presStyleCnt="10"/>
      <dgm:spPr/>
    </dgm:pt>
    <dgm:pt modelId="{6B641C31-D367-4404-94B8-20459066E1F4}" type="pres">
      <dgm:prSet presAssocID="{F57D264A-A3D3-4209-B5B3-95CC56410BC1}" presName="bottomArc2" presStyleLbl="parChTrans1D1" presStyleIdx="3" presStyleCnt="10"/>
      <dgm:spPr/>
    </dgm:pt>
    <dgm:pt modelId="{6803B6C8-E8B4-4E8A-97DD-A0647255F9D6}" type="pres">
      <dgm:prSet presAssocID="{F57D264A-A3D3-4209-B5B3-95CC56410BC1}" presName="topConnNode2" presStyleLbl="node2" presStyleIdx="0" presStyleCnt="0"/>
      <dgm:spPr/>
      <dgm:t>
        <a:bodyPr/>
        <a:lstStyle/>
        <a:p>
          <a:endParaRPr lang="en-GB"/>
        </a:p>
      </dgm:t>
    </dgm:pt>
    <dgm:pt modelId="{7765D6CC-AF3B-4E75-9932-D299E765E18C}" type="pres">
      <dgm:prSet presAssocID="{F57D264A-A3D3-4209-B5B3-95CC56410BC1}" presName="hierChild4" presStyleCnt="0"/>
      <dgm:spPr/>
    </dgm:pt>
    <dgm:pt modelId="{AF3F2C57-B708-4041-A92F-91502CC97BAE}" type="pres">
      <dgm:prSet presAssocID="{F57D264A-A3D3-4209-B5B3-95CC56410BC1}" presName="hierChild5" presStyleCnt="0"/>
      <dgm:spPr/>
    </dgm:pt>
    <dgm:pt modelId="{5A492A55-8352-49B7-AECF-7CAA44CC2F4D}" type="pres">
      <dgm:prSet presAssocID="{40BA5223-88BC-4C47-8EC5-4759D513B2CA}" presName="Name28" presStyleLbl="parChTrans1D2" presStyleIdx="1" presStyleCnt="4"/>
      <dgm:spPr/>
      <dgm:t>
        <a:bodyPr/>
        <a:lstStyle/>
        <a:p>
          <a:endParaRPr lang="en-GB"/>
        </a:p>
      </dgm:t>
    </dgm:pt>
    <dgm:pt modelId="{230A299E-AEF5-44EA-9B91-C26736375A5B}" type="pres">
      <dgm:prSet presAssocID="{71265503-6FFA-4EB3-8AE9-A4135F7A8286}" presName="hierRoot2" presStyleCnt="0">
        <dgm:presLayoutVars>
          <dgm:hierBranch val="init"/>
        </dgm:presLayoutVars>
      </dgm:prSet>
      <dgm:spPr/>
    </dgm:pt>
    <dgm:pt modelId="{FA2355F3-26E0-4125-8687-42B16CCB3ED0}" type="pres">
      <dgm:prSet presAssocID="{71265503-6FFA-4EB3-8AE9-A4135F7A8286}" presName="rootComposite2" presStyleCnt="0"/>
      <dgm:spPr/>
    </dgm:pt>
    <dgm:pt modelId="{6653D934-0390-44FD-8782-761BD5F4F855}" type="pres">
      <dgm:prSet presAssocID="{71265503-6FFA-4EB3-8AE9-A4135F7A8286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17E7F6E-7280-4050-8DA8-ABBF561B93CA}" type="pres">
      <dgm:prSet presAssocID="{71265503-6FFA-4EB3-8AE9-A4135F7A8286}" presName="topArc2" presStyleLbl="parChTrans1D1" presStyleIdx="4" presStyleCnt="10"/>
      <dgm:spPr/>
    </dgm:pt>
    <dgm:pt modelId="{2F6152AA-85FD-4A7D-9432-4DBC3C5BA14B}" type="pres">
      <dgm:prSet presAssocID="{71265503-6FFA-4EB3-8AE9-A4135F7A8286}" presName="bottomArc2" presStyleLbl="parChTrans1D1" presStyleIdx="5" presStyleCnt="10"/>
      <dgm:spPr/>
    </dgm:pt>
    <dgm:pt modelId="{08949E81-7CB3-42CE-93B0-30026A74709B}" type="pres">
      <dgm:prSet presAssocID="{71265503-6FFA-4EB3-8AE9-A4135F7A8286}" presName="topConnNode2" presStyleLbl="node2" presStyleIdx="0" presStyleCnt="0"/>
      <dgm:spPr/>
      <dgm:t>
        <a:bodyPr/>
        <a:lstStyle/>
        <a:p>
          <a:endParaRPr lang="en-GB"/>
        </a:p>
      </dgm:t>
    </dgm:pt>
    <dgm:pt modelId="{AF26B46B-7167-49DE-AB9B-6CBE789BD063}" type="pres">
      <dgm:prSet presAssocID="{71265503-6FFA-4EB3-8AE9-A4135F7A8286}" presName="hierChild4" presStyleCnt="0"/>
      <dgm:spPr/>
    </dgm:pt>
    <dgm:pt modelId="{F28B748F-0431-49DC-88C5-6FD4EB3D1EC6}" type="pres">
      <dgm:prSet presAssocID="{71265503-6FFA-4EB3-8AE9-A4135F7A8286}" presName="hierChild5" presStyleCnt="0"/>
      <dgm:spPr/>
    </dgm:pt>
    <dgm:pt modelId="{734BF8D5-732A-4710-B398-9BBAFBE1B26D}" type="pres">
      <dgm:prSet presAssocID="{308A4AD0-362D-4ABB-B920-850E309544D1}" presName="Name28" presStyleLbl="parChTrans1D2" presStyleIdx="2" presStyleCnt="4"/>
      <dgm:spPr/>
      <dgm:t>
        <a:bodyPr/>
        <a:lstStyle/>
        <a:p>
          <a:endParaRPr lang="en-GB"/>
        </a:p>
      </dgm:t>
    </dgm:pt>
    <dgm:pt modelId="{AD3325DA-CE8B-4C9C-AA41-167B07C89487}" type="pres">
      <dgm:prSet presAssocID="{A78DDF06-4F32-498E-BEC5-2CB0B9F03329}" presName="hierRoot2" presStyleCnt="0">
        <dgm:presLayoutVars>
          <dgm:hierBranch val="init"/>
        </dgm:presLayoutVars>
      </dgm:prSet>
      <dgm:spPr/>
    </dgm:pt>
    <dgm:pt modelId="{EF1997BA-9661-41B5-B68E-40B71B8AAE15}" type="pres">
      <dgm:prSet presAssocID="{A78DDF06-4F32-498E-BEC5-2CB0B9F03329}" presName="rootComposite2" presStyleCnt="0"/>
      <dgm:spPr/>
    </dgm:pt>
    <dgm:pt modelId="{DA325460-4F43-4FB5-A018-E492B49751B5}" type="pres">
      <dgm:prSet presAssocID="{A78DDF06-4F32-498E-BEC5-2CB0B9F03329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DE80A75-673E-43C6-9458-F72917E1619F}" type="pres">
      <dgm:prSet presAssocID="{A78DDF06-4F32-498E-BEC5-2CB0B9F03329}" presName="topArc2" presStyleLbl="parChTrans1D1" presStyleIdx="6" presStyleCnt="10"/>
      <dgm:spPr/>
    </dgm:pt>
    <dgm:pt modelId="{D37639F5-7BF7-40F5-9F8B-D4F37C14C446}" type="pres">
      <dgm:prSet presAssocID="{A78DDF06-4F32-498E-BEC5-2CB0B9F03329}" presName="bottomArc2" presStyleLbl="parChTrans1D1" presStyleIdx="7" presStyleCnt="10"/>
      <dgm:spPr/>
    </dgm:pt>
    <dgm:pt modelId="{56DA75BB-027B-405D-AE28-8AD06716062D}" type="pres">
      <dgm:prSet presAssocID="{A78DDF06-4F32-498E-BEC5-2CB0B9F03329}" presName="topConnNode2" presStyleLbl="node2" presStyleIdx="0" presStyleCnt="0"/>
      <dgm:spPr/>
      <dgm:t>
        <a:bodyPr/>
        <a:lstStyle/>
        <a:p>
          <a:endParaRPr lang="en-GB"/>
        </a:p>
      </dgm:t>
    </dgm:pt>
    <dgm:pt modelId="{F3597399-9C52-4845-AA9D-4145BF031A8B}" type="pres">
      <dgm:prSet presAssocID="{A78DDF06-4F32-498E-BEC5-2CB0B9F03329}" presName="hierChild4" presStyleCnt="0"/>
      <dgm:spPr/>
    </dgm:pt>
    <dgm:pt modelId="{137B4FEE-DA36-44C9-9A5F-6B9F936C2F43}" type="pres">
      <dgm:prSet presAssocID="{A78DDF06-4F32-498E-BEC5-2CB0B9F03329}" presName="hierChild5" presStyleCnt="0"/>
      <dgm:spPr/>
    </dgm:pt>
    <dgm:pt modelId="{6E344DF4-0D22-4951-95C0-3CF9B990F03B}" type="pres">
      <dgm:prSet presAssocID="{978EDB7B-F559-46D7-9B6F-6D8B6D716F1D}" presName="hierChild3" presStyleCnt="0"/>
      <dgm:spPr/>
    </dgm:pt>
    <dgm:pt modelId="{D4ADC69E-19EE-4C0F-B2B3-8ADCC41F03E3}" type="pres">
      <dgm:prSet presAssocID="{29C6ACEC-EEA6-4D7F-A851-288A6E41DEBF}" presName="Name101" presStyleLbl="parChTrans1D2" presStyleIdx="3" presStyleCnt="4"/>
      <dgm:spPr/>
      <dgm:t>
        <a:bodyPr/>
        <a:lstStyle/>
        <a:p>
          <a:endParaRPr lang="en-GB"/>
        </a:p>
      </dgm:t>
    </dgm:pt>
    <dgm:pt modelId="{78F5BC19-8F73-4D31-8817-A75519EB387E}" type="pres">
      <dgm:prSet presAssocID="{DA82E5F5-A7ED-4338-B795-7CB5EA356900}" presName="hierRoot3" presStyleCnt="0">
        <dgm:presLayoutVars>
          <dgm:hierBranch val="init"/>
        </dgm:presLayoutVars>
      </dgm:prSet>
      <dgm:spPr/>
    </dgm:pt>
    <dgm:pt modelId="{5CF896DD-6811-4CD9-B33F-81C42BAC72C5}" type="pres">
      <dgm:prSet presAssocID="{DA82E5F5-A7ED-4338-B795-7CB5EA356900}" presName="rootComposite3" presStyleCnt="0"/>
      <dgm:spPr/>
    </dgm:pt>
    <dgm:pt modelId="{5880F9B3-1B72-444F-A146-62BD9307D635}" type="pres">
      <dgm:prSet presAssocID="{DA82E5F5-A7ED-4338-B795-7CB5EA356900}" presName="rootText3" presStyleLbl="alignAcc1" presStyleIdx="0" presStyleCnt="0" custScaleX="13318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2798226-AE52-42FE-81A0-0E7B11EDF2EA}" type="pres">
      <dgm:prSet presAssocID="{DA82E5F5-A7ED-4338-B795-7CB5EA356900}" presName="topArc3" presStyleLbl="parChTrans1D1" presStyleIdx="8" presStyleCnt="10"/>
      <dgm:spPr/>
    </dgm:pt>
    <dgm:pt modelId="{46600B78-DF59-487A-8ED2-8FD1155D1D02}" type="pres">
      <dgm:prSet presAssocID="{DA82E5F5-A7ED-4338-B795-7CB5EA356900}" presName="bottomArc3" presStyleLbl="parChTrans1D1" presStyleIdx="9" presStyleCnt="10"/>
      <dgm:spPr/>
    </dgm:pt>
    <dgm:pt modelId="{C2BFC373-0A42-47C5-AB39-D445CB7078B3}" type="pres">
      <dgm:prSet presAssocID="{DA82E5F5-A7ED-4338-B795-7CB5EA356900}" presName="topConnNode3" presStyleLbl="asst1" presStyleIdx="0" presStyleCnt="0"/>
      <dgm:spPr/>
      <dgm:t>
        <a:bodyPr/>
        <a:lstStyle/>
        <a:p>
          <a:endParaRPr lang="en-GB"/>
        </a:p>
      </dgm:t>
    </dgm:pt>
    <dgm:pt modelId="{C2141C5F-7393-4EEB-8619-9581DA75971E}" type="pres">
      <dgm:prSet presAssocID="{DA82E5F5-A7ED-4338-B795-7CB5EA356900}" presName="hierChild6" presStyleCnt="0"/>
      <dgm:spPr/>
    </dgm:pt>
    <dgm:pt modelId="{E0D512CF-91AF-4FD8-8B38-10437C405594}" type="pres">
      <dgm:prSet presAssocID="{DA82E5F5-A7ED-4338-B795-7CB5EA356900}" presName="hierChild7" presStyleCnt="0"/>
      <dgm:spPr/>
    </dgm:pt>
  </dgm:ptLst>
  <dgm:cxnLst>
    <dgm:cxn modelId="{1F3D4FA2-6704-4B56-9CBF-1FB23510EC4D}" type="presOf" srcId="{1B8DC5BC-7D31-4F8A-B8FD-2C9840FC4D57}" destId="{94311CCC-A623-41A4-B094-21342DADF8D9}" srcOrd="0" destOrd="0" presId="urn:microsoft.com/office/officeart/2008/layout/HalfCircleOrganizationChart"/>
    <dgm:cxn modelId="{6289C044-1327-4FE5-AA27-96EC20A9EB91}" type="presOf" srcId="{A78DDF06-4F32-498E-BEC5-2CB0B9F03329}" destId="{56DA75BB-027B-405D-AE28-8AD06716062D}" srcOrd="1" destOrd="0" presId="urn:microsoft.com/office/officeart/2008/layout/HalfCircleOrganizationChart"/>
    <dgm:cxn modelId="{E8CCCA2B-8969-4272-BE12-53B69CD13E24}" type="presOf" srcId="{978EDB7B-F559-46D7-9B6F-6D8B6D716F1D}" destId="{7748CE23-F368-49CB-97D0-B72973FAC3B9}" srcOrd="1" destOrd="0" presId="urn:microsoft.com/office/officeart/2008/layout/HalfCircleOrganizationChart"/>
    <dgm:cxn modelId="{EF314313-8CB9-4A0E-93E3-D2DD5867CE12}" srcId="{978EDB7B-F559-46D7-9B6F-6D8B6D716F1D}" destId="{F57D264A-A3D3-4209-B5B3-95CC56410BC1}" srcOrd="1" destOrd="0" parTransId="{1B8DC5BC-7D31-4F8A-B8FD-2C9840FC4D57}" sibTransId="{0815B604-DCE5-4936-AB18-C451B83F2904}"/>
    <dgm:cxn modelId="{6E4DCB96-26C0-4ABE-B280-300F1640ECB2}" type="presOf" srcId="{978EDB7B-F559-46D7-9B6F-6D8B6D716F1D}" destId="{3F307DE1-5EB3-49BD-BEBB-4EC552A48953}" srcOrd="0" destOrd="0" presId="urn:microsoft.com/office/officeart/2008/layout/HalfCircleOrganizationChart"/>
    <dgm:cxn modelId="{DA9C7EE3-1EFC-4239-AA9C-53E60A5765BF}" type="presOf" srcId="{DA82E5F5-A7ED-4338-B795-7CB5EA356900}" destId="{C2BFC373-0A42-47C5-AB39-D445CB7078B3}" srcOrd="1" destOrd="0" presId="urn:microsoft.com/office/officeart/2008/layout/HalfCircleOrganizationChart"/>
    <dgm:cxn modelId="{A901BF65-9B2B-451F-B0C8-1354B9CCB5F7}" type="presOf" srcId="{40BA5223-88BC-4C47-8EC5-4759D513B2CA}" destId="{5A492A55-8352-49B7-AECF-7CAA44CC2F4D}" srcOrd="0" destOrd="0" presId="urn:microsoft.com/office/officeart/2008/layout/HalfCircleOrganizationChart"/>
    <dgm:cxn modelId="{B5D6B723-D353-4E79-ACAF-5A92F11F3987}" srcId="{978EDB7B-F559-46D7-9B6F-6D8B6D716F1D}" destId="{A78DDF06-4F32-498E-BEC5-2CB0B9F03329}" srcOrd="3" destOrd="0" parTransId="{308A4AD0-362D-4ABB-B920-850E309544D1}" sibTransId="{2043874C-A0C0-4FCA-B11D-B27D8792D92A}"/>
    <dgm:cxn modelId="{C13968E4-DDC2-44A5-ACEA-FCB553A5C578}" type="presOf" srcId="{2D2B0B2A-BE11-45FD-B335-B76D3EDA4E32}" destId="{507F417A-B56C-4989-9966-4CEE5EE63E10}" srcOrd="0" destOrd="0" presId="urn:microsoft.com/office/officeart/2008/layout/HalfCircleOrganizationChart"/>
    <dgm:cxn modelId="{35D892F6-EBBA-460F-958B-10E688B02075}" type="presOf" srcId="{71265503-6FFA-4EB3-8AE9-A4135F7A8286}" destId="{08949E81-7CB3-42CE-93B0-30026A74709B}" srcOrd="1" destOrd="0" presId="urn:microsoft.com/office/officeart/2008/layout/HalfCircleOrganizationChart"/>
    <dgm:cxn modelId="{CCF6118F-C16D-42EE-8CD1-0F07EB5A6AAA}" srcId="{978EDB7B-F559-46D7-9B6F-6D8B6D716F1D}" destId="{71265503-6FFA-4EB3-8AE9-A4135F7A8286}" srcOrd="2" destOrd="0" parTransId="{40BA5223-88BC-4C47-8EC5-4759D513B2CA}" sibTransId="{7E17FB67-1934-4ED3-B8C1-8C9A4E33A3D3}"/>
    <dgm:cxn modelId="{F7697BBC-E0A7-48F6-A476-6AA2E4FA523B}" type="presOf" srcId="{29C6ACEC-EEA6-4D7F-A851-288A6E41DEBF}" destId="{D4ADC69E-19EE-4C0F-B2B3-8ADCC41F03E3}" srcOrd="0" destOrd="0" presId="urn:microsoft.com/office/officeart/2008/layout/HalfCircleOrganizationChart"/>
    <dgm:cxn modelId="{91887BC7-8957-4C76-9A0B-A203EA78FDCA}" type="presOf" srcId="{F57D264A-A3D3-4209-B5B3-95CC56410BC1}" destId="{D01BB9E0-84F8-43F1-B381-2A85CCD5D59E}" srcOrd="0" destOrd="0" presId="urn:microsoft.com/office/officeart/2008/layout/HalfCircleOrganizationChart"/>
    <dgm:cxn modelId="{1EBC8FF5-FB76-437D-A663-B66AB96FEEA3}" type="presOf" srcId="{F57D264A-A3D3-4209-B5B3-95CC56410BC1}" destId="{6803B6C8-E8B4-4E8A-97DD-A0647255F9D6}" srcOrd="1" destOrd="0" presId="urn:microsoft.com/office/officeart/2008/layout/HalfCircleOrganizationChart"/>
    <dgm:cxn modelId="{4807D066-DE99-4E29-8991-09C27C3F52F5}" type="presOf" srcId="{308A4AD0-362D-4ABB-B920-850E309544D1}" destId="{734BF8D5-732A-4710-B398-9BBAFBE1B26D}" srcOrd="0" destOrd="0" presId="urn:microsoft.com/office/officeart/2008/layout/HalfCircleOrganizationChart"/>
    <dgm:cxn modelId="{0F77508A-CDD8-4886-AF27-0ACB9FD0F0A0}" type="presOf" srcId="{A78DDF06-4F32-498E-BEC5-2CB0B9F03329}" destId="{DA325460-4F43-4FB5-A018-E492B49751B5}" srcOrd="0" destOrd="0" presId="urn:microsoft.com/office/officeart/2008/layout/HalfCircleOrganizationChart"/>
    <dgm:cxn modelId="{1FB3E66C-91BC-472D-9BFF-419AF5738FF5}" type="presOf" srcId="{71265503-6FFA-4EB3-8AE9-A4135F7A8286}" destId="{6653D934-0390-44FD-8782-761BD5F4F855}" srcOrd="0" destOrd="0" presId="urn:microsoft.com/office/officeart/2008/layout/HalfCircleOrganizationChart"/>
    <dgm:cxn modelId="{5C67883E-3806-458D-BA3D-1706561057A1}" srcId="{978EDB7B-F559-46D7-9B6F-6D8B6D716F1D}" destId="{DA82E5F5-A7ED-4338-B795-7CB5EA356900}" srcOrd="0" destOrd="0" parTransId="{29C6ACEC-EEA6-4D7F-A851-288A6E41DEBF}" sibTransId="{FB075B9C-AAA7-4AE9-BE96-F93028CC7B60}"/>
    <dgm:cxn modelId="{2E0C72BD-856F-4656-A367-404DC01F6322}" srcId="{2D2B0B2A-BE11-45FD-B335-B76D3EDA4E32}" destId="{978EDB7B-F559-46D7-9B6F-6D8B6D716F1D}" srcOrd="0" destOrd="0" parTransId="{0E2718F6-B576-4D73-A347-9256DE40A45E}" sibTransId="{E5B1A57B-CCC0-4BCE-B077-AD7374D20B50}"/>
    <dgm:cxn modelId="{34E18678-4753-48E2-A4D5-C992BD116CF4}" type="presOf" srcId="{DA82E5F5-A7ED-4338-B795-7CB5EA356900}" destId="{5880F9B3-1B72-444F-A146-62BD9307D635}" srcOrd="0" destOrd="0" presId="urn:microsoft.com/office/officeart/2008/layout/HalfCircleOrganizationChart"/>
    <dgm:cxn modelId="{23CE5CCC-380F-452B-9A3F-BD63DEE6A8E7}" type="presParOf" srcId="{507F417A-B56C-4989-9966-4CEE5EE63E10}" destId="{843BE1EC-EC93-424E-B3F1-BBD514E4BA4C}" srcOrd="0" destOrd="0" presId="urn:microsoft.com/office/officeart/2008/layout/HalfCircleOrganizationChart"/>
    <dgm:cxn modelId="{97232AFB-ADE1-4747-A441-660F9B68A12B}" type="presParOf" srcId="{843BE1EC-EC93-424E-B3F1-BBD514E4BA4C}" destId="{AAF306A3-A724-4D82-8113-28CD41A3A88B}" srcOrd="0" destOrd="0" presId="urn:microsoft.com/office/officeart/2008/layout/HalfCircleOrganizationChart"/>
    <dgm:cxn modelId="{E0F9285A-2FB7-4055-9027-4AA993D6C4F0}" type="presParOf" srcId="{AAF306A3-A724-4D82-8113-28CD41A3A88B}" destId="{3F307DE1-5EB3-49BD-BEBB-4EC552A48953}" srcOrd="0" destOrd="0" presId="urn:microsoft.com/office/officeart/2008/layout/HalfCircleOrganizationChart"/>
    <dgm:cxn modelId="{80F8EB91-6F4B-44A9-BB99-D87A5C88FEB6}" type="presParOf" srcId="{AAF306A3-A724-4D82-8113-28CD41A3A88B}" destId="{20AAF505-B8B1-4B91-A029-1A31D94548A5}" srcOrd="1" destOrd="0" presId="urn:microsoft.com/office/officeart/2008/layout/HalfCircleOrganizationChart"/>
    <dgm:cxn modelId="{08EACBB6-38F6-4F6D-8976-F37CDFEF1E50}" type="presParOf" srcId="{AAF306A3-A724-4D82-8113-28CD41A3A88B}" destId="{8A40F7CC-71E6-410A-BAB2-387FFFF424AC}" srcOrd="2" destOrd="0" presId="urn:microsoft.com/office/officeart/2008/layout/HalfCircleOrganizationChart"/>
    <dgm:cxn modelId="{08C8C864-96B0-4623-8542-F4F0151551C9}" type="presParOf" srcId="{AAF306A3-A724-4D82-8113-28CD41A3A88B}" destId="{7748CE23-F368-49CB-97D0-B72973FAC3B9}" srcOrd="3" destOrd="0" presId="urn:microsoft.com/office/officeart/2008/layout/HalfCircleOrganizationChart"/>
    <dgm:cxn modelId="{20F06476-12A1-4F6C-9CC3-0B70FCFFC8EB}" type="presParOf" srcId="{843BE1EC-EC93-424E-B3F1-BBD514E4BA4C}" destId="{B4556D0C-CE3B-4AAB-A693-B18E1C666956}" srcOrd="1" destOrd="0" presId="urn:microsoft.com/office/officeart/2008/layout/HalfCircleOrganizationChart"/>
    <dgm:cxn modelId="{F801D9DF-2970-43BE-886C-C031BF8A8666}" type="presParOf" srcId="{B4556D0C-CE3B-4AAB-A693-B18E1C666956}" destId="{94311CCC-A623-41A4-B094-21342DADF8D9}" srcOrd="0" destOrd="0" presId="urn:microsoft.com/office/officeart/2008/layout/HalfCircleOrganizationChart"/>
    <dgm:cxn modelId="{C68DD6C5-802D-4030-9D34-3DB40F626058}" type="presParOf" srcId="{B4556D0C-CE3B-4AAB-A693-B18E1C666956}" destId="{35CBFE56-5B3A-4879-82FC-A9FB7FE78AEE}" srcOrd="1" destOrd="0" presId="urn:microsoft.com/office/officeart/2008/layout/HalfCircleOrganizationChart"/>
    <dgm:cxn modelId="{99A6612A-B6C2-4281-8891-D4B8232AA134}" type="presParOf" srcId="{35CBFE56-5B3A-4879-82FC-A9FB7FE78AEE}" destId="{320F8311-F400-4EEB-BBDB-558369A13A57}" srcOrd="0" destOrd="0" presId="urn:microsoft.com/office/officeart/2008/layout/HalfCircleOrganizationChart"/>
    <dgm:cxn modelId="{67086375-5194-4462-8270-E5E9335CD6BD}" type="presParOf" srcId="{320F8311-F400-4EEB-BBDB-558369A13A57}" destId="{D01BB9E0-84F8-43F1-B381-2A85CCD5D59E}" srcOrd="0" destOrd="0" presId="urn:microsoft.com/office/officeart/2008/layout/HalfCircleOrganizationChart"/>
    <dgm:cxn modelId="{3DB20838-9D2E-4347-8C75-C5E57843D264}" type="presParOf" srcId="{320F8311-F400-4EEB-BBDB-558369A13A57}" destId="{E17C49D8-4D57-4923-A88E-ED10A1A6D571}" srcOrd="1" destOrd="0" presId="urn:microsoft.com/office/officeart/2008/layout/HalfCircleOrganizationChart"/>
    <dgm:cxn modelId="{E38E5392-6651-4248-A9D7-4EACFCF4AD9F}" type="presParOf" srcId="{320F8311-F400-4EEB-BBDB-558369A13A57}" destId="{6B641C31-D367-4404-94B8-20459066E1F4}" srcOrd="2" destOrd="0" presId="urn:microsoft.com/office/officeart/2008/layout/HalfCircleOrganizationChart"/>
    <dgm:cxn modelId="{30C11545-77C2-4F51-901E-1B8C210CEE5B}" type="presParOf" srcId="{320F8311-F400-4EEB-BBDB-558369A13A57}" destId="{6803B6C8-E8B4-4E8A-97DD-A0647255F9D6}" srcOrd="3" destOrd="0" presId="urn:microsoft.com/office/officeart/2008/layout/HalfCircleOrganizationChart"/>
    <dgm:cxn modelId="{E718BF5E-E31A-4358-AAFB-054B14FB40A7}" type="presParOf" srcId="{35CBFE56-5B3A-4879-82FC-A9FB7FE78AEE}" destId="{7765D6CC-AF3B-4E75-9932-D299E765E18C}" srcOrd="1" destOrd="0" presId="urn:microsoft.com/office/officeart/2008/layout/HalfCircleOrganizationChart"/>
    <dgm:cxn modelId="{7CF25C21-1CE2-46A3-A496-D41D98641869}" type="presParOf" srcId="{35CBFE56-5B3A-4879-82FC-A9FB7FE78AEE}" destId="{AF3F2C57-B708-4041-A92F-91502CC97BAE}" srcOrd="2" destOrd="0" presId="urn:microsoft.com/office/officeart/2008/layout/HalfCircleOrganizationChart"/>
    <dgm:cxn modelId="{58F3ED42-CB7C-4954-9140-D4C0D91BAE50}" type="presParOf" srcId="{B4556D0C-CE3B-4AAB-A693-B18E1C666956}" destId="{5A492A55-8352-49B7-AECF-7CAA44CC2F4D}" srcOrd="2" destOrd="0" presId="urn:microsoft.com/office/officeart/2008/layout/HalfCircleOrganizationChart"/>
    <dgm:cxn modelId="{73D27083-073F-403B-AE26-4203594A0802}" type="presParOf" srcId="{B4556D0C-CE3B-4AAB-A693-B18E1C666956}" destId="{230A299E-AEF5-44EA-9B91-C26736375A5B}" srcOrd="3" destOrd="0" presId="urn:microsoft.com/office/officeart/2008/layout/HalfCircleOrganizationChart"/>
    <dgm:cxn modelId="{92ECC67E-D98E-439E-9F5F-4C361DB607F1}" type="presParOf" srcId="{230A299E-AEF5-44EA-9B91-C26736375A5B}" destId="{FA2355F3-26E0-4125-8687-42B16CCB3ED0}" srcOrd="0" destOrd="0" presId="urn:microsoft.com/office/officeart/2008/layout/HalfCircleOrganizationChart"/>
    <dgm:cxn modelId="{6C8D944B-8BBD-48E1-9E52-CEDE45523D1C}" type="presParOf" srcId="{FA2355F3-26E0-4125-8687-42B16CCB3ED0}" destId="{6653D934-0390-44FD-8782-761BD5F4F855}" srcOrd="0" destOrd="0" presId="urn:microsoft.com/office/officeart/2008/layout/HalfCircleOrganizationChart"/>
    <dgm:cxn modelId="{110F3036-FDF8-45C3-B0DD-6FB38555E556}" type="presParOf" srcId="{FA2355F3-26E0-4125-8687-42B16CCB3ED0}" destId="{317E7F6E-7280-4050-8DA8-ABBF561B93CA}" srcOrd="1" destOrd="0" presId="urn:microsoft.com/office/officeart/2008/layout/HalfCircleOrganizationChart"/>
    <dgm:cxn modelId="{14F67D69-6979-46FD-9425-050A551F2597}" type="presParOf" srcId="{FA2355F3-26E0-4125-8687-42B16CCB3ED0}" destId="{2F6152AA-85FD-4A7D-9432-4DBC3C5BA14B}" srcOrd="2" destOrd="0" presId="urn:microsoft.com/office/officeart/2008/layout/HalfCircleOrganizationChart"/>
    <dgm:cxn modelId="{ADDE7F62-FB5B-492F-8591-538A781F25F1}" type="presParOf" srcId="{FA2355F3-26E0-4125-8687-42B16CCB3ED0}" destId="{08949E81-7CB3-42CE-93B0-30026A74709B}" srcOrd="3" destOrd="0" presId="urn:microsoft.com/office/officeart/2008/layout/HalfCircleOrganizationChart"/>
    <dgm:cxn modelId="{5871DA6C-4509-48F3-ADE2-BBBECC452E08}" type="presParOf" srcId="{230A299E-AEF5-44EA-9B91-C26736375A5B}" destId="{AF26B46B-7167-49DE-AB9B-6CBE789BD063}" srcOrd="1" destOrd="0" presId="urn:microsoft.com/office/officeart/2008/layout/HalfCircleOrganizationChart"/>
    <dgm:cxn modelId="{65ECBAB5-9F4B-4807-9912-C2E04BDEFD70}" type="presParOf" srcId="{230A299E-AEF5-44EA-9B91-C26736375A5B}" destId="{F28B748F-0431-49DC-88C5-6FD4EB3D1EC6}" srcOrd="2" destOrd="0" presId="urn:microsoft.com/office/officeart/2008/layout/HalfCircleOrganizationChart"/>
    <dgm:cxn modelId="{C99CD5DD-FCF6-4531-951E-FF3156112C78}" type="presParOf" srcId="{B4556D0C-CE3B-4AAB-A693-B18E1C666956}" destId="{734BF8D5-732A-4710-B398-9BBAFBE1B26D}" srcOrd="4" destOrd="0" presId="urn:microsoft.com/office/officeart/2008/layout/HalfCircleOrganizationChart"/>
    <dgm:cxn modelId="{2F0AD76F-5A35-460F-AFD9-4B459529376C}" type="presParOf" srcId="{B4556D0C-CE3B-4AAB-A693-B18E1C666956}" destId="{AD3325DA-CE8B-4C9C-AA41-167B07C89487}" srcOrd="5" destOrd="0" presId="urn:microsoft.com/office/officeart/2008/layout/HalfCircleOrganizationChart"/>
    <dgm:cxn modelId="{AC20A07B-0E21-4FA0-9EBE-2E9534CB79F8}" type="presParOf" srcId="{AD3325DA-CE8B-4C9C-AA41-167B07C89487}" destId="{EF1997BA-9661-41B5-B68E-40B71B8AAE15}" srcOrd="0" destOrd="0" presId="urn:microsoft.com/office/officeart/2008/layout/HalfCircleOrganizationChart"/>
    <dgm:cxn modelId="{C85F3528-E12F-4BEF-B94D-9A35D8F3FB3B}" type="presParOf" srcId="{EF1997BA-9661-41B5-B68E-40B71B8AAE15}" destId="{DA325460-4F43-4FB5-A018-E492B49751B5}" srcOrd="0" destOrd="0" presId="urn:microsoft.com/office/officeart/2008/layout/HalfCircleOrganizationChart"/>
    <dgm:cxn modelId="{457C1553-3E5B-487E-A8AF-D7EAD6FDCA09}" type="presParOf" srcId="{EF1997BA-9661-41B5-B68E-40B71B8AAE15}" destId="{BDE80A75-673E-43C6-9458-F72917E1619F}" srcOrd="1" destOrd="0" presId="urn:microsoft.com/office/officeart/2008/layout/HalfCircleOrganizationChart"/>
    <dgm:cxn modelId="{E167BAE5-33FF-4FED-B242-DD6B90547E30}" type="presParOf" srcId="{EF1997BA-9661-41B5-B68E-40B71B8AAE15}" destId="{D37639F5-7BF7-40F5-9F8B-D4F37C14C446}" srcOrd="2" destOrd="0" presId="urn:microsoft.com/office/officeart/2008/layout/HalfCircleOrganizationChart"/>
    <dgm:cxn modelId="{EAB64AF4-2A97-4A1B-ADED-E18ADD1A6D17}" type="presParOf" srcId="{EF1997BA-9661-41B5-B68E-40B71B8AAE15}" destId="{56DA75BB-027B-405D-AE28-8AD06716062D}" srcOrd="3" destOrd="0" presId="urn:microsoft.com/office/officeart/2008/layout/HalfCircleOrganizationChart"/>
    <dgm:cxn modelId="{F2C2605F-CF75-432F-A932-FD8BB02564BD}" type="presParOf" srcId="{AD3325DA-CE8B-4C9C-AA41-167B07C89487}" destId="{F3597399-9C52-4845-AA9D-4145BF031A8B}" srcOrd="1" destOrd="0" presId="urn:microsoft.com/office/officeart/2008/layout/HalfCircleOrganizationChart"/>
    <dgm:cxn modelId="{35ABC83E-7ACE-4E84-8745-C1454765F557}" type="presParOf" srcId="{AD3325DA-CE8B-4C9C-AA41-167B07C89487}" destId="{137B4FEE-DA36-44C9-9A5F-6B9F936C2F43}" srcOrd="2" destOrd="0" presId="urn:microsoft.com/office/officeart/2008/layout/HalfCircleOrganizationChart"/>
    <dgm:cxn modelId="{1D9BB99A-75EF-449C-B4F5-D228D9FEA10D}" type="presParOf" srcId="{843BE1EC-EC93-424E-B3F1-BBD514E4BA4C}" destId="{6E344DF4-0D22-4951-95C0-3CF9B990F03B}" srcOrd="2" destOrd="0" presId="urn:microsoft.com/office/officeart/2008/layout/HalfCircleOrganizationChart"/>
    <dgm:cxn modelId="{A00359AC-167A-4E51-B65E-33220C8F5648}" type="presParOf" srcId="{6E344DF4-0D22-4951-95C0-3CF9B990F03B}" destId="{D4ADC69E-19EE-4C0F-B2B3-8ADCC41F03E3}" srcOrd="0" destOrd="0" presId="urn:microsoft.com/office/officeart/2008/layout/HalfCircleOrganizationChart"/>
    <dgm:cxn modelId="{61C6A93A-E886-4907-9AFD-A8723D186DCA}" type="presParOf" srcId="{6E344DF4-0D22-4951-95C0-3CF9B990F03B}" destId="{78F5BC19-8F73-4D31-8817-A75519EB387E}" srcOrd="1" destOrd="0" presId="urn:microsoft.com/office/officeart/2008/layout/HalfCircleOrganizationChart"/>
    <dgm:cxn modelId="{D6693216-3985-4202-9EB5-07E63475D386}" type="presParOf" srcId="{78F5BC19-8F73-4D31-8817-A75519EB387E}" destId="{5CF896DD-6811-4CD9-B33F-81C42BAC72C5}" srcOrd="0" destOrd="0" presId="urn:microsoft.com/office/officeart/2008/layout/HalfCircleOrganizationChart"/>
    <dgm:cxn modelId="{5C91AA42-C589-4B6B-814C-51279923C7E8}" type="presParOf" srcId="{5CF896DD-6811-4CD9-B33F-81C42BAC72C5}" destId="{5880F9B3-1B72-444F-A146-62BD9307D635}" srcOrd="0" destOrd="0" presId="urn:microsoft.com/office/officeart/2008/layout/HalfCircleOrganizationChart"/>
    <dgm:cxn modelId="{C5B1B347-5DF0-415B-8F0F-8AF9A883180E}" type="presParOf" srcId="{5CF896DD-6811-4CD9-B33F-81C42BAC72C5}" destId="{32798226-AE52-42FE-81A0-0E7B11EDF2EA}" srcOrd="1" destOrd="0" presId="urn:microsoft.com/office/officeart/2008/layout/HalfCircleOrganizationChart"/>
    <dgm:cxn modelId="{451CBD9A-3055-4E21-8CB3-F264E42E31F8}" type="presParOf" srcId="{5CF896DD-6811-4CD9-B33F-81C42BAC72C5}" destId="{46600B78-DF59-487A-8ED2-8FD1155D1D02}" srcOrd="2" destOrd="0" presId="urn:microsoft.com/office/officeart/2008/layout/HalfCircleOrganizationChart"/>
    <dgm:cxn modelId="{9E885294-EA50-4413-9E74-53C34D1799F8}" type="presParOf" srcId="{5CF896DD-6811-4CD9-B33F-81C42BAC72C5}" destId="{C2BFC373-0A42-47C5-AB39-D445CB7078B3}" srcOrd="3" destOrd="0" presId="urn:microsoft.com/office/officeart/2008/layout/HalfCircleOrganizationChart"/>
    <dgm:cxn modelId="{A95672D2-093A-4E6E-BA8F-DB295E0C8C54}" type="presParOf" srcId="{78F5BC19-8F73-4D31-8817-A75519EB387E}" destId="{C2141C5F-7393-4EEB-8619-9581DA75971E}" srcOrd="1" destOrd="0" presId="urn:microsoft.com/office/officeart/2008/layout/HalfCircleOrganizationChart"/>
    <dgm:cxn modelId="{FE64DEA3-A64A-42C1-B2A8-3D29407387DD}" type="presParOf" srcId="{78F5BC19-8F73-4D31-8817-A75519EB387E}" destId="{E0D512CF-91AF-4FD8-8B38-10437C405594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7F3AD-1F5C-49D9-BE27-1B4E9AA3CE11}">
      <dsp:nvSpPr>
        <dsp:cNvPr id="0" name=""/>
        <dsp:cNvSpPr/>
      </dsp:nvSpPr>
      <dsp:spPr>
        <a:xfrm>
          <a:off x="2725531" y="2779948"/>
          <a:ext cx="692985" cy="1320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6492" y="0"/>
              </a:lnTo>
              <a:lnTo>
                <a:pt x="346492" y="1320475"/>
              </a:lnTo>
              <a:lnTo>
                <a:pt x="692985" y="1320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034742" y="3402903"/>
        <a:ext cx="74563" cy="74563"/>
      </dsp:txXfrm>
    </dsp:sp>
    <dsp:sp modelId="{EAEA31C0-E771-4518-8393-E1640C780DFC}">
      <dsp:nvSpPr>
        <dsp:cNvPr id="0" name=""/>
        <dsp:cNvSpPr/>
      </dsp:nvSpPr>
      <dsp:spPr>
        <a:xfrm>
          <a:off x="2725531" y="2734228"/>
          <a:ext cx="6929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2985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054699" y="2762623"/>
        <a:ext cx="34649" cy="34649"/>
      </dsp:txXfrm>
    </dsp:sp>
    <dsp:sp modelId="{0D4D2028-CD0B-4C58-B73C-3B57A1203D4B}">
      <dsp:nvSpPr>
        <dsp:cNvPr id="0" name=""/>
        <dsp:cNvSpPr/>
      </dsp:nvSpPr>
      <dsp:spPr>
        <a:xfrm>
          <a:off x="2725531" y="1459472"/>
          <a:ext cx="692985" cy="1320475"/>
        </a:xfrm>
        <a:custGeom>
          <a:avLst/>
          <a:gdLst/>
          <a:ahLst/>
          <a:cxnLst/>
          <a:rect l="0" t="0" r="0" b="0"/>
          <a:pathLst>
            <a:path>
              <a:moveTo>
                <a:pt x="0" y="1320475"/>
              </a:moveTo>
              <a:lnTo>
                <a:pt x="346492" y="1320475"/>
              </a:lnTo>
              <a:lnTo>
                <a:pt x="346492" y="0"/>
              </a:lnTo>
              <a:lnTo>
                <a:pt x="69298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034742" y="2082428"/>
        <a:ext cx="74563" cy="74563"/>
      </dsp:txXfrm>
    </dsp:sp>
    <dsp:sp modelId="{328F424F-1183-4FBA-A60D-E132FAB4F9FF}">
      <dsp:nvSpPr>
        <dsp:cNvPr id="0" name=""/>
        <dsp:cNvSpPr/>
      </dsp:nvSpPr>
      <dsp:spPr>
        <a:xfrm rot="16200000">
          <a:off x="-704443" y="2129920"/>
          <a:ext cx="5559896" cy="1300055"/>
        </a:xfrm>
        <a:prstGeom prst="rect">
          <a:avLst/>
        </a:prstGeom>
        <a:solidFill>
          <a:schemeClr val="bg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800" b="1" kern="1200" dirty="0" smtClean="0">
              <a:solidFill>
                <a:schemeClr val="tx2"/>
              </a:solidFill>
            </a:rPr>
            <a:t>Newton Fund:</a:t>
          </a:r>
          <a:r>
            <a:rPr lang="en-GB" sz="3800" kern="1200" dirty="0" smtClean="0">
              <a:solidFill>
                <a:schemeClr val="tx1"/>
              </a:solidFill>
            </a:rPr>
            <a:t> £735m in 8 years for 15 countries</a:t>
          </a:r>
          <a:endParaRPr lang="en-GB" sz="3800" kern="1200" dirty="0"/>
        </a:p>
      </dsp:txBody>
      <dsp:txXfrm>
        <a:off x="-704443" y="2129920"/>
        <a:ext cx="5559896" cy="1300055"/>
      </dsp:txXfrm>
    </dsp:sp>
    <dsp:sp modelId="{940D13ED-69A4-4942-882E-2127868F46C2}">
      <dsp:nvSpPr>
        <dsp:cNvPr id="0" name=""/>
        <dsp:cNvSpPr/>
      </dsp:nvSpPr>
      <dsp:spPr>
        <a:xfrm>
          <a:off x="3418517" y="931282"/>
          <a:ext cx="4681463" cy="105638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Administered by BEIS</a:t>
          </a:r>
          <a:endParaRPr lang="en-GB" sz="3800" kern="1200" dirty="0"/>
        </a:p>
      </dsp:txBody>
      <dsp:txXfrm>
        <a:off x="3418517" y="931282"/>
        <a:ext cx="4681463" cy="1056380"/>
      </dsp:txXfrm>
    </dsp:sp>
    <dsp:sp modelId="{0F61C346-A227-40D7-A187-82F81F505DBC}">
      <dsp:nvSpPr>
        <dsp:cNvPr id="0" name=""/>
        <dsp:cNvSpPr/>
      </dsp:nvSpPr>
      <dsp:spPr>
        <a:xfrm>
          <a:off x="3418517" y="2251757"/>
          <a:ext cx="4681463" cy="105638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Delivery partners </a:t>
          </a:r>
          <a:endParaRPr lang="en-GB" sz="3800" kern="1200" dirty="0"/>
        </a:p>
      </dsp:txBody>
      <dsp:txXfrm>
        <a:off x="3418517" y="2251757"/>
        <a:ext cx="4681463" cy="1056380"/>
      </dsp:txXfrm>
    </dsp:sp>
    <dsp:sp modelId="{4BA113F5-3AE5-40E0-BBC6-A10598B59B7D}">
      <dsp:nvSpPr>
        <dsp:cNvPr id="0" name=""/>
        <dsp:cNvSpPr/>
      </dsp:nvSpPr>
      <dsp:spPr>
        <a:xfrm>
          <a:off x="3418517" y="3572233"/>
          <a:ext cx="4681532" cy="105638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Partner countries</a:t>
          </a:r>
          <a:endParaRPr lang="en-GB" sz="3800" kern="1200" dirty="0"/>
        </a:p>
      </dsp:txBody>
      <dsp:txXfrm>
        <a:off x="3418517" y="3572233"/>
        <a:ext cx="4681532" cy="1056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ADC69E-19EE-4C0F-B2B3-8ADCC41F03E3}">
      <dsp:nvSpPr>
        <dsp:cNvPr id="0" name=""/>
        <dsp:cNvSpPr/>
      </dsp:nvSpPr>
      <dsp:spPr>
        <a:xfrm>
          <a:off x="2736108" y="1428721"/>
          <a:ext cx="1188327" cy="688405"/>
        </a:xfrm>
        <a:custGeom>
          <a:avLst/>
          <a:gdLst/>
          <a:ahLst/>
          <a:cxnLst/>
          <a:rect l="0" t="0" r="0" b="0"/>
          <a:pathLst>
            <a:path>
              <a:moveTo>
                <a:pt x="1188327" y="0"/>
              </a:moveTo>
              <a:lnTo>
                <a:pt x="1188327" y="688405"/>
              </a:lnTo>
              <a:lnTo>
                <a:pt x="0" y="6884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BF8D5-732A-4710-B398-9BBAFBE1B26D}">
      <dsp:nvSpPr>
        <dsp:cNvPr id="0" name=""/>
        <dsp:cNvSpPr/>
      </dsp:nvSpPr>
      <dsp:spPr>
        <a:xfrm>
          <a:off x="3924435" y="1428721"/>
          <a:ext cx="2776567" cy="2111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0167"/>
              </a:lnTo>
              <a:lnTo>
                <a:pt x="2776567" y="1870167"/>
              </a:lnTo>
              <a:lnTo>
                <a:pt x="2776567" y="21111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92A55-8352-49B7-AECF-7CAA44CC2F4D}">
      <dsp:nvSpPr>
        <dsp:cNvPr id="0" name=""/>
        <dsp:cNvSpPr/>
      </dsp:nvSpPr>
      <dsp:spPr>
        <a:xfrm>
          <a:off x="3878715" y="1428721"/>
          <a:ext cx="91440" cy="21111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11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11CCC-A623-41A4-B094-21342DADF8D9}">
      <dsp:nvSpPr>
        <dsp:cNvPr id="0" name=""/>
        <dsp:cNvSpPr/>
      </dsp:nvSpPr>
      <dsp:spPr>
        <a:xfrm>
          <a:off x="1147868" y="1428721"/>
          <a:ext cx="2776567" cy="2111108"/>
        </a:xfrm>
        <a:custGeom>
          <a:avLst/>
          <a:gdLst/>
          <a:ahLst/>
          <a:cxnLst/>
          <a:rect l="0" t="0" r="0" b="0"/>
          <a:pathLst>
            <a:path>
              <a:moveTo>
                <a:pt x="2776567" y="0"/>
              </a:moveTo>
              <a:lnTo>
                <a:pt x="2776567" y="1870167"/>
              </a:lnTo>
              <a:lnTo>
                <a:pt x="0" y="1870167"/>
              </a:lnTo>
              <a:lnTo>
                <a:pt x="0" y="21111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AF505-B8B1-4B91-A029-1A31D94548A5}">
      <dsp:nvSpPr>
        <dsp:cNvPr id="0" name=""/>
        <dsp:cNvSpPr/>
      </dsp:nvSpPr>
      <dsp:spPr>
        <a:xfrm>
          <a:off x="3042336" y="281379"/>
          <a:ext cx="1764198" cy="114734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0F7CC-71E6-410A-BAB2-387FFFF424AC}">
      <dsp:nvSpPr>
        <dsp:cNvPr id="0" name=""/>
        <dsp:cNvSpPr/>
      </dsp:nvSpPr>
      <dsp:spPr>
        <a:xfrm>
          <a:off x="3042336" y="281379"/>
          <a:ext cx="1764198" cy="114734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07DE1-5EB3-49BD-BEBB-4EC552A48953}">
      <dsp:nvSpPr>
        <dsp:cNvPr id="0" name=""/>
        <dsp:cNvSpPr/>
      </dsp:nvSpPr>
      <dsp:spPr>
        <a:xfrm>
          <a:off x="2160237" y="487901"/>
          <a:ext cx="3528397" cy="7342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Department for Business, Energy and Industrial Strategy</a:t>
          </a:r>
          <a:endParaRPr lang="en-GB" sz="2200" b="1" kern="1200" dirty="0"/>
        </a:p>
      </dsp:txBody>
      <dsp:txXfrm>
        <a:off x="2160237" y="487901"/>
        <a:ext cx="3528397" cy="734298"/>
      </dsp:txXfrm>
    </dsp:sp>
    <dsp:sp modelId="{E17C49D8-4D57-4923-A88E-ED10A1A6D571}">
      <dsp:nvSpPr>
        <dsp:cNvPr id="0" name=""/>
        <dsp:cNvSpPr/>
      </dsp:nvSpPr>
      <dsp:spPr>
        <a:xfrm>
          <a:off x="574197" y="3539830"/>
          <a:ext cx="1147341" cy="114734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41C31-D367-4404-94B8-20459066E1F4}">
      <dsp:nvSpPr>
        <dsp:cNvPr id="0" name=""/>
        <dsp:cNvSpPr/>
      </dsp:nvSpPr>
      <dsp:spPr>
        <a:xfrm>
          <a:off x="574197" y="3539830"/>
          <a:ext cx="1147341" cy="114734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1BB9E0-84F8-43F1-B381-2A85CCD5D59E}">
      <dsp:nvSpPr>
        <dsp:cNvPr id="0" name=""/>
        <dsp:cNvSpPr/>
      </dsp:nvSpPr>
      <dsp:spPr>
        <a:xfrm>
          <a:off x="526" y="3746352"/>
          <a:ext cx="2294683" cy="7342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2"/>
              </a:solidFill>
            </a:rPr>
            <a:t>British Council</a:t>
          </a:r>
          <a:endParaRPr lang="en-GB" sz="2400" b="1" kern="1200" dirty="0">
            <a:solidFill>
              <a:schemeClr val="tx2"/>
            </a:solidFill>
          </a:endParaRPr>
        </a:p>
      </dsp:txBody>
      <dsp:txXfrm>
        <a:off x="526" y="3746352"/>
        <a:ext cx="2294683" cy="734298"/>
      </dsp:txXfrm>
    </dsp:sp>
    <dsp:sp modelId="{317E7F6E-7280-4050-8DA8-ABBF561B93CA}">
      <dsp:nvSpPr>
        <dsp:cNvPr id="0" name=""/>
        <dsp:cNvSpPr/>
      </dsp:nvSpPr>
      <dsp:spPr>
        <a:xfrm>
          <a:off x="3350765" y="3539830"/>
          <a:ext cx="1147341" cy="114734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6152AA-85FD-4A7D-9432-4DBC3C5BA14B}">
      <dsp:nvSpPr>
        <dsp:cNvPr id="0" name=""/>
        <dsp:cNvSpPr/>
      </dsp:nvSpPr>
      <dsp:spPr>
        <a:xfrm>
          <a:off x="3350765" y="3539830"/>
          <a:ext cx="1147341" cy="114734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53D934-0390-44FD-8782-761BD5F4F855}">
      <dsp:nvSpPr>
        <dsp:cNvPr id="0" name=""/>
        <dsp:cNvSpPr/>
      </dsp:nvSpPr>
      <dsp:spPr>
        <a:xfrm>
          <a:off x="2777094" y="3746352"/>
          <a:ext cx="2294683" cy="7342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2"/>
              </a:solidFill>
            </a:rPr>
            <a:t>Royal Academy of Engineering</a:t>
          </a:r>
          <a:endParaRPr lang="en-GB" sz="2400" b="1" kern="1200" dirty="0">
            <a:solidFill>
              <a:schemeClr val="tx2"/>
            </a:solidFill>
          </a:endParaRPr>
        </a:p>
      </dsp:txBody>
      <dsp:txXfrm>
        <a:off x="2777094" y="3746352"/>
        <a:ext cx="2294683" cy="734298"/>
      </dsp:txXfrm>
    </dsp:sp>
    <dsp:sp modelId="{BDE80A75-673E-43C6-9458-F72917E1619F}">
      <dsp:nvSpPr>
        <dsp:cNvPr id="0" name=""/>
        <dsp:cNvSpPr/>
      </dsp:nvSpPr>
      <dsp:spPr>
        <a:xfrm>
          <a:off x="6127332" y="3539830"/>
          <a:ext cx="1147341" cy="114734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7639F5-7BF7-40F5-9F8B-D4F37C14C446}">
      <dsp:nvSpPr>
        <dsp:cNvPr id="0" name=""/>
        <dsp:cNvSpPr/>
      </dsp:nvSpPr>
      <dsp:spPr>
        <a:xfrm>
          <a:off x="6127332" y="3539830"/>
          <a:ext cx="1147341" cy="114734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325460-4F43-4FB5-A018-E492B49751B5}">
      <dsp:nvSpPr>
        <dsp:cNvPr id="0" name=""/>
        <dsp:cNvSpPr/>
      </dsp:nvSpPr>
      <dsp:spPr>
        <a:xfrm>
          <a:off x="5553661" y="3746352"/>
          <a:ext cx="2294683" cy="7342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2"/>
              </a:solidFill>
            </a:rPr>
            <a:t>Other</a:t>
          </a:r>
          <a:r>
            <a:rPr lang="en-US" sz="2400" b="1" kern="1200" dirty="0" smtClean="0"/>
            <a:t> </a:t>
          </a:r>
          <a:r>
            <a:rPr lang="en-US" sz="2400" b="1" kern="1200" dirty="0" smtClean="0">
              <a:solidFill>
                <a:schemeClr val="tx2"/>
              </a:solidFill>
            </a:rPr>
            <a:t>delivery partners</a:t>
          </a:r>
          <a:endParaRPr lang="en-GB" sz="2400" b="1" kern="1200" dirty="0">
            <a:solidFill>
              <a:schemeClr val="tx2"/>
            </a:solidFill>
          </a:endParaRPr>
        </a:p>
      </dsp:txBody>
      <dsp:txXfrm>
        <a:off x="5553661" y="3746352"/>
        <a:ext cx="2294683" cy="734298"/>
      </dsp:txXfrm>
    </dsp:sp>
    <dsp:sp modelId="{32798226-AE52-42FE-81A0-0E7B11EDF2EA}">
      <dsp:nvSpPr>
        <dsp:cNvPr id="0" name=""/>
        <dsp:cNvSpPr/>
      </dsp:nvSpPr>
      <dsp:spPr>
        <a:xfrm>
          <a:off x="1391432" y="1910605"/>
          <a:ext cx="1528041" cy="114734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00B78-DF59-487A-8ED2-8FD1155D1D02}">
      <dsp:nvSpPr>
        <dsp:cNvPr id="0" name=""/>
        <dsp:cNvSpPr/>
      </dsp:nvSpPr>
      <dsp:spPr>
        <a:xfrm>
          <a:off x="1391432" y="1910605"/>
          <a:ext cx="1528041" cy="114734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80F9B3-1B72-444F-A146-62BD9307D635}">
      <dsp:nvSpPr>
        <dsp:cNvPr id="0" name=""/>
        <dsp:cNvSpPr/>
      </dsp:nvSpPr>
      <dsp:spPr>
        <a:xfrm>
          <a:off x="627411" y="2117126"/>
          <a:ext cx="3056082" cy="7342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British Council</a:t>
          </a:r>
          <a:endParaRPr lang="en-GB" sz="2400" b="1" kern="1200" dirty="0"/>
        </a:p>
      </dsp:txBody>
      <dsp:txXfrm>
        <a:off x="627411" y="2117126"/>
        <a:ext cx="3056082" cy="734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836" cy="49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43" tIns="46521" rIns="93043" bIns="46521" numCol="1" anchor="t" anchorCtr="0" compatLnSpc="1">
            <a:prstTxWarp prst="textNoShape">
              <a:avLst/>
            </a:prstTxWarp>
          </a:bodyPr>
          <a:lstStyle>
            <a:lvl1pPr defTabSz="931303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365" y="0"/>
            <a:ext cx="2948835" cy="49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43" tIns="46521" rIns="93043" bIns="46521" numCol="1" anchor="t" anchorCtr="0" compatLnSpc="1">
            <a:prstTxWarp prst="textNoShape">
              <a:avLst/>
            </a:prstTxWarp>
          </a:bodyPr>
          <a:lstStyle>
            <a:lvl1pPr algn="r" defTabSz="931303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384"/>
            <a:ext cx="2948836" cy="49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43" tIns="46521" rIns="93043" bIns="46521" numCol="1" anchor="b" anchorCtr="0" compatLnSpc="1">
            <a:prstTxWarp prst="textNoShape">
              <a:avLst/>
            </a:prstTxWarp>
          </a:bodyPr>
          <a:lstStyle>
            <a:lvl1pPr defTabSz="931303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365" y="9410384"/>
            <a:ext cx="2948835" cy="49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43" tIns="46521" rIns="93043" bIns="46521" numCol="1" anchor="b" anchorCtr="0" compatLnSpc="1">
            <a:prstTxWarp prst="textNoShape">
              <a:avLst/>
            </a:prstTxWarp>
          </a:bodyPr>
          <a:lstStyle>
            <a:lvl1pPr algn="r" defTabSz="931303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D5F870BC-3434-450A-9D8E-BB25FD02852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6298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836" cy="49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43" tIns="46521" rIns="93043" bIns="46521" numCol="1" anchor="t" anchorCtr="0" compatLnSpc="1">
            <a:prstTxWarp prst="textNoShape">
              <a:avLst/>
            </a:prstTxWarp>
          </a:bodyPr>
          <a:lstStyle>
            <a:lvl1pPr defTabSz="931303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365" y="0"/>
            <a:ext cx="2948835" cy="49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43" tIns="46521" rIns="93043" bIns="46521" numCol="1" anchor="t" anchorCtr="0" compatLnSpc="1">
            <a:prstTxWarp prst="textNoShape">
              <a:avLst/>
            </a:prstTxWarp>
          </a:bodyPr>
          <a:lstStyle>
            <a:lvl1pPr algn="r" defTabSz="931303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42950"/>
            <a:ext cx="4954588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944" y="4704400"/>
            <a:ext cx="4991313" cy="4458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43" tIns="46521" rIns="93043" bIns="465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384"/>
            <a:ext cx="2948836" cy="49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43" tIns="46521" rIns="93043" bIns="46521" numCol="1" anchor="b" anchorCtr="0" compatLnSpc="1">
            <a:prstTxWarp prst="textNoShape">
              <a:avLst/>
            </a:prstTxWarp>
          </a:bodyPr>
          <a:lstStyle>
            <a:lvl1pPr defTabSz="931303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365" y="9410384"/>
            <a:ext cx="2948835" cy="49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43" tIns="46521" rIns="93043" bIns="46521" numCol="1" anchor="b" anchorCtr="0" compatLnSpc="1">
            <a:prstTxWarp prst="textNoShape">
              <a:avLst/>
            </a:prstTxWarp>
          </a:bodyPr>
          <a:lstStyle>
            <a:lvl1pPr algn="r" defTabSz="931303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78A80FBF-1150-440D-9B36-B42AD6293B3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1801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80FBF-1150-440D-9B36-B42AD6293B39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761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80FBF-1150-440D-9B36-B42AD6293B39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5392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80FBF-1150-440D-9B36-B42AD6293B39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357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80FBF-1150-440D-9B36-B42AD6293B39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5185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80FBF-1150-440D-9B36-B42AD6293B39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0175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80FBF-1150-440D-9B36-B42AD6293B39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7594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42950"/>
            <a:ext cx="4954588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80FBF-1150-440D-9B36-B42AD6293B39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80FBF-1150-440D-9B36-B42AD6293B39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0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80FBF-1150-440D-9B36-B42AD6293B39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006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2950"/>
            <a:ext cx="4953000" cy="3714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70" y="4704400"/>
            <a:ext cx="5447661" cy="4458967"/>
          </a:xfrm>
          <a:noFill/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80FBF-1150-440D-9B36-B42AD6293B39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235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80FBF-1150-440D-9B36-B42AD6293B39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859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80FBF-1150-440D-9B36-B42AD6293B39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088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80FBF-1150-440D-9B36-B42AD6293B39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534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A80FBF-1150-440D-9B36-B42AD6293B39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203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9F033-15F6-4CAA-8AAA-1D730D1C0B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628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857250"/>
            <a:ext cx="20955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857250"/>
            <a:ext cx="6145823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2EDB1-527C-49AB-97DE-2B54267226C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35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857250"/>
            <a:ext cx="8382000" cy="561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0B27A-E033-4754-966A-8BB0003D710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63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2076450"/>
            <a:ext cx="8382000" cy="440055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EEDFC-306B-4F2D-BB89-A3BF2AAB97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746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076450"/>
            <a:ext cx="4120662" cy="4400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2338" y="2076450"/>
            <a:ext cx="4120662" cy="2124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2338" y="4352926"/>
            <a:ext cx="4120662" cy="2124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08F12-21F6-4539-87E3-3DBEDE62F61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908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0D785-C36B-41D7-8E25-A859C4CA8A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11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63284-C071-44AC-8FF4-A99D69E4ABE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853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076450"/>
            <a:ext cx="4120662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2076450"/>
            <a:ext cx="4120662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3174B-4421-46E0-917C-D3F9282251F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18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73BD6-BF19-4C7B-86C7-522E17FF506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15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C493E-1583-4A7E-BBE1-72AEF2FFE0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77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7C9C7-E9DB-46FF-A4C4-6209118EE6A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84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D808D-A062-4DCA-9F92-A9088408AEF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74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1790F-5BE2-4166-AD2B-0114E019F2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99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97730-AA1C-4745-8B93-27CECC4A724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81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5725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076450"/>
            <a:ext cx="8382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427788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500"/>
            </a:lvl1pPr>
          </a:lstStyle>
          <a:p>
            <a:pPr>
              <a:defRPr/>
            </a:pPr>
            <a:fld id="{4E652CAC-4E69-4CAD-93F2-CCB72B0A805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27788"/>
            <a:ext cx="396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5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656388"/>
            <a:ext cx="396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5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1" name="Line 17"/>
          <p:cNvSpPr>
            <a:spLocks noChangeShapeType="1"/>
          </p:cNvSpPr>
          <p:nvPr/>
        </p:nvSpPr>
        <p:spPr bwMode="auto">
          <a:xfrm>
            <a:off x="381000" y="819150"/>
            <a:ext cx="8534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1032" name="Picture 8" descr="Newton-Fund-Master-rgb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289" y="0"/>
            <a:ext cx="1853711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defTabSz="957263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defTabSz="957263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defTabSz="957263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defTabSz="957263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700">
          <a:solidFill>
            <a:schemeClr val="tx1"/>
          </a:solidFill>
          <a:latin typeface="+mn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500">
          <a:solidFill>
            <a:schemeClr val="tx1"/>
          </a:solidFill>
          <a:latin typeface="+mn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300">
          <a:solidFill>
            <a:schemeClr val="tx1"/>
          </a:solidFill>
          <a:latin typeface="+mn-lt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100">
          <a:solidFill>
            <a:schemeClr val="tx1"/>
          </a:solidFill>
          <a:latin typeface="+mn-lt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100">
          <a:solidFill>
            <a:schemeClr val="tx1"/>
          </a:solidFill>
          <a:latin typeface="+mn-lt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100">
          <a:solidFill>
            <a:schemeClr val="tx1"/>
          </a:solidFill>
          <a:latin typeface="+mn-lt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100">
          <a:solidFill>
            <a:schemeClr val="tx1"/>
          </a:solidFill>
          <a:latin typeface="+mn-lt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30D785-C36B-41D7-8E25-A859C4CA8A10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306124" y="6453336"/>
            <a:ext cx="39881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7" name="Picture 3" descr="C:\Users\rowankennedy\Desktop\En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07" y="2240732"/>
            <a:ext cx="7625253" cy="1980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15616" y="4725144"/>
            <a:ext cx="7178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660066"/>
                </a:solidFill>
              </a:rPr>
              <a:t>Ust-Kamenogorsk, 9 </a:t>
            </a:r>
            <a:r>
              <a:rPr lang="en-US" sz="2400" b="1" dirty="0" smtClean="0">
                <a:solidFill>
                  <a:srgbClr val="660066"/>
                </a:solidFill>
              </a:rPr>
              <a:t>September </a:t>
            </a:r>
            <a:r>
              <a:rPr lang="en-US" sz="2400" b="1" dirty="0" smtClean="0">
                <a:solidFill>
                  <a:srgbClr val="660066"/>
                </a:solidFill>
              </a:rPr>
              <a:t>2016</a:t>
            </a:r>
            <a:endParaRPr lang="en-US" sz="24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35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8229600" cy="944562"/>
          </a:xfrm>
          <a:ex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kern="1200" dirty="0">
                <a:solidFill>
                  <a:srgbClr val="660066"/>
                </a:solidFill>
                <a:latin typeface="Arial" charset="0"/>
                <a:ea typeface="+mn-ea"/>
                <a:cs typeface="+mn-cs"/>
              </a:rPr>
              <a:t>Researcher Links Travel Grants</a:t>
            </a:r>
            <a:endParaRPr lang="en-GB" sz="2400" b="1" kern="1200" dirty="0">
              <a:solidFill>
                <a:srgbClr val="660066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52928" cy="5267325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Funding for Researchers from Kazakhstan to spend up to 6 months doing research in the UK, or for Researchers from the UK to visit Kazakhstan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Covers travel, subsistence, visas, insurance and research costs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up to £13,240 (c. KZT 6m) for a 6-month visit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Researchers from Kazakhstan should identify a UK partner themselves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 fixed language requirements. But researchers from Kazakhstan will need good enough English to work with colleagues and do research in the UK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Applicants need either a doctoral degree (PhD or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doctor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or a masters /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kandidat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nauk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plus equivalent research experience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84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6408712" cy="490537"/>
          </a:xfrm>
          <a:ex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kern="1200" dirty="0">
                <a:solidFill>
                  <a:srgbClr val="660066"/>
                </a:solidFill>
                <a:latin typeface="Arial" charset="0"/>
                <a:ea typeface="+mn-ea"/>
                <a:cs typeface="+mn-cs"/>
              </a:rPr>
              <a:t>Researcher Links Post-Doctoral </a:t>
            </a:r>
            <a:r>
              <a:rPr lang="en-US" sz="2400" b="1" kern="1200" dirty="0" smtClean="0">
                <a:solidFill>
                  <a:srgbClr val="660066"/>
                </a:solidFill>
                <a:latin typeface="Arial" charset="0"/>
                <a:ea typeface="+mn-ea"/>
                <a:cs typeface="+mn-cs"/>
              </a:rPr>
              <a:t>Mobility</a:t>
            </a:r>
            <a:endParaRPr lang="en-GB" sz="2400" b="1" kern="1200" dirty="0">
              <a:solidFill>
                <a:srgbClr val="660066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70040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Funding for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recent doctoral graduates from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Kazakhstan to spend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up to 2 years doing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research in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UK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Covers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travel, subsistence,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visas, insurance and research costs up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£44,660 (c. KZT 20m)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a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2-year placement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British Council can help applicants from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Kazakhstan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UK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fixed language requirements. But researchers from Kazakhstan will need good enough English to work with colleagues and do research in the UK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Applicants need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have completed a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doctoral degree (PhD or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doctor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nauk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within the last 5 years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464" y="116632"/>
            <a:ext cx="8382000" cy="86409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kern="1200" dirty="0">
                <a:solidFill>
                  <a:srgbClr val="660066"/>
                </a:solidFill>
                <a:latin typeface="Arial" charset="0"/>
                <a:ea typeface="+mn-ea"/>
                <a:cs typeface="+mn-cs"/>
              </a:rPr>
              <a:t>Institutional Links</a:t>
            </a:r>
            <a:endParaRPr lang="en-GB" sz="2400" b="1" kern="1200" dirty="0">
              <a:solidFill>
                <a:srgbClr val="660066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40768"/>
            <a:ext cx="8382000" cy="440055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Funding for research partnerships between universities / departments / research groups in the UK and Kazakhstan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Can involve more than one partner in each country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Can involve private sector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organisations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and NGOs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Grants of up to £300,000 (c. KZT 135m) over 2 years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Grants can cover research costs, staff costs, researcher exchange, seminar and workshop costs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46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95536" y="260648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60066"/>
                </a:solidFill>
              </a:rPr>
              <a:t>Industry-Academia </a:t>
            </a:r>
            <a:r>
              <a:rPr lang="en-US" sz="2400" b="1" dirty="0" smtClean="0">
                <a:solidFill>
                  <a:srgbClr val="660066"/>
                </a:solidFill>
              </a:rPr>
              <a:t>partnership by RA </a:t>
            </a:r>
            <a:r>
              <a:rPr lang="en-US" sz="2400" b="1" dirty="0" err="1" smtClean="0">
                <a:solidFill>
                  <a:srgbClr val="660066"/>
                </a:solidFill>
              </a:rPr>
              <a:t>Eng</a:t>
            </a:r>
            <a:endParaRPr lang="en-GB" sz="2400" b="1" dirty="0">
              <a:solidFill>
                <a:srgbClr val="660066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81000" y="836712"/>
            <a:ext cx="8382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b" anchorCtr="0" compatLnSpc="1">
            <a:prstTxWarp prst="textNoShape">
              <a:avLst/>
            </a:prstTxWarp>
            <a:normAutofit/>
          </a:bodyPr>
          <a:lstStyle>
            <a:lvl1pPr marL="0" indent="0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defTabSz="957263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defTabSz="957263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defTabSz="957263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defTabSz="957263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Funding for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collaborative activities among industry and academic partners in Kazakhstan and the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UK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lead applicant will be a Kazakh university which must propose a means of collaboration with at least one industry partner and one UK institution (academic or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industry)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Grants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the range of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£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1,000 to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£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50,000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(KZT 450,000 – KZT 22m) for no more than 24 months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Grants can cover research costs, staff costs, researcher exchange, seminar and workshop costs</a:t>
            </a:r>
          </a:p>
        </p:txBody>
      </p:sp>
    </p:spTree>
    <p:extLst>
      <p:ext uri="{BB962C8B-B14F-4D97-AF65-F5344CB8AC3E}">
        <p14:creationId xmlns:p14="http://schemas.microsoft.com/office/powerpoint/2010/main" val="198720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5162"/>
            <a:ext cx="2981400" cy="771550"/>
          </a:xfrm>
          <a:ex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kern="1200" dirty="0" smtClean="0">
                <a:solidFill>
                  <a:srgbClr val="660066"/>
                </a:solidFill>
                <a:latin typeface="Arial" charset="0"/>
                <a:ea typeface="+mn-ea"/>
                <a:cs typeface="+mn-cs"/>
              </a:rPr>
              <a:t>Other Activities</a:t>
            </a:r>
            <a:endParaRPr lang="en-GB" sz="2400" b="1" kern="1200" dirty="0">
              <a:solidFill>
                <a:srgbClr val="660066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82000" cy="4400550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 addition to grants, we are offering</a:t>
            </a:r>
          </a:p>
          <a:p>
            <a:pPr marL="0" indent="0" algn="just">
              <a:spcAft>
                <a:spcPts val="600"/>
              </a:spcAft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 Development and Engagement Programme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offering Kazakhstani researchers training and opportunities to engage with the end users of their research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PhD Support Service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 put Kazakhstani students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who would like to study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for a PhD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or undertake post-doctoral research in the UK in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touch with potential supervisors in the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UK</a:t>
            </a:r>
          </a:p>
          <a:p>
            <a:pPr>
              <a:spcAft>
                <a:spcPts val="600"/>
              </a:spcAft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21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6259" y="2132856"/>
            <a:ext cx="3921666" cy="1470025"/>
          </a:xfrm>
        </p:spPr>
        <p:txBody>
          <a:bodyPr/>
          <a:lstStyle/>
          <a:p>
            <a:pPr algn="ctr"/>
            <a:r>
              <a:rPr lang="en-GB" altLang="en-US" sz="4600" b="1" dirty="0" smtClean="0">
                <a:solidFill>
                  <a:schemeClr val="accent2"/>
                </a:solidFill>
              </a:rPr>
              <a:t>Thank you!</a:t>
            </a:r>
            <a:endParaRPr lang="en-US" altLang="en-US" sz="4600" b="1" dirty="0" smtClean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933" y="3573016"/>
            <a:ext cx="74168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666699"/>
                </a:solidFill>
              </a:rPr>
              <a:t>newton-al-farabi@kz.britishcouncil.org</a:t>
            </a:r>
          </a:p>
          <a:p>
            <a:pPr algn="ctr"/>
            <a:r>
              <a:rPr lang="en-US" sz="2400" dirty="0" smtClean="0">
                <a:solidFill>
                  <a:srgbClr val="666699"/>
                </a:solidFill>
              </a:rPr>
              <a:t>rowan.kennedy@kz.britishcouncil.org </a:t>
            </a:r>
          </a:p>
          <a:p>
            <a:pPr algn="ctr"/>
            <a:r>
              <a:rPr lang="en-US" sz="2400" dirty="0" smtClean="0">
                <a:solidFill>
                  <a:srgbClr val="666699"/>
                </a:solidFill>
              </a:rPr>
              <a:t>www.newtonfund.ac.uk</a:t>
            </a:r>
          </a:p>
          <a:p>
            <a:pPr algn="ctr"/>
            <a:r>
              <a:rPr lang="en-US" sz="2400" dirty="0" smtClean="0">
                <a:solidFill>
                  <a:srgbClr val="666699"/>
                </a:solidFill>
              </a:rPr>
              <a:t>www.britishcouncil.kz/newton-al-farabi</a:t>
            </a:r>
          </a:p>
          <a:p>
            <a:pPr algn="ctr"/>
            <a:r>
              <a:rPr lang="en-US" sz="2400" dirty="0" smtClean="0">
                <a:solidFill>
                  <a:srgbClr val="666699"/>
                </a:solidFill>
              </a:rPr>
              <a:t>@</a:t>
            </a:r>
            <a:r>
              <a:rPr lang="en-US" sz="2400" dirty="0" err="1" smtClean="0">
                <a:solidFill>
                  <a:srgbClr val="666699"/>
                </a:solidFill>
              </a:rPr>
              <a:t>NewtonFund</a:t>
            </a:r>
            <a:endParaRPr lang="en-GB" sz="2400" dirty="0">
              <a:solidFill>
                <a:srgbClr val="66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52706720"/>
              </p:ext>
            </p:extLst>
          </p:nvPr>
        </p:nvGraphicFramePr>
        <p:xfrm>
          <a:off x="-540568" y="1052736"/>
          <a:ext cx="9525526" cy="5559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395536" y="188639"/>
            <a:ext cx="1553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 smtClean="0">
                <a:solidFill>
                  <a:srgbClr val="660066"/>
                </a:solidFill>
              </a:rPr>
              <a:t>Overview</a:t>
            </a:r>
            <a:endParaRPr lang="en-GB" sz="24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3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980728"/>
            <a:ext cx="8208912" cy="5793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1. Academy </a:t>
            </a:r>
            <a:r>
              <a:rPr lang="en-US" dirty="0"/>
              <a:t>of Medical Sciences</a:t>
            </a:r>
          </a:p>
          <a:p>
            <a:r>
              <a:rPr lang="en-US" dirty="0" smtClean="0"/>
              <a:t>2. British </a:t>
            </a:r>
            <a:r>
              <a:rPr lang="en-US" dirty="0"/>
              <a:t>Academy</a:t>
            </a:r>
          </a:p>
          <a:p>
            <a:r>
              <a:rPr lang="en-US" sz="2000" b="1" dirty="0" smtClean="0">
                <a:solidFill>
                  <a:schemeClr val="accent2"/>
                </a:solidFill>
              </a:rPr>
              <a:t>3. British </a:t>
            </a:r>
            <a:r>
              <a:rPr lang="en-US" sz="2000" b="1" dirty="0">
                <a:solidFill>
                  <a:schemeClr val="accent2"/>
                </a:solidFill>
              </a:rPr>
              <a:t>Council</a:t>
            </a:r>
          </a:p>
          <a:p>
            <a:r>
              <a:rPr lang="en-US" dirty="0" smtClean="0"/>
              <a:t>4. Innovate </a:t>
            </a:r>
            <a:r>
              <a:rPr lang="en-US" dirty="0"/>
              <a:t>UK</a:t>
            </a:r>
          </a:p>
          <a:p>
            <a:r>
              <a:rPr lang="en-US" dirty="0" smtClean="0"/>
              <a:t>5. Met </a:t>
            </a:r>
            <a:r>
              <a:rPr lang="en-US" dirty="0"/>
              <a:t>Office</a:t>
            </a:r>
          </a:p>
          <a:p>
            <a:r>
              <a:rPr lang="en-US" sz="2000" b="1" dirty="0" smtClean="0">
                <a:solidFill>
                  <a:schemeClr val="accent2"/>
                </a:solidFill>
              </a:rPr>
              <a:t>6. Royal </a:t>
            </a:r>
            <a:r>
              <a:rPr lang="en-US" sz="2000" b="1" dirty="0">
                <a:solidFill>
                  <a:schemeClr val="accent2"/>
                </a:solidFill>
              </a:rPr>
              <a:t>Academy of Engineering (</a:t>
            </a:r>
            <a:r>
              <a:rPr lang="en-US" sz="2000" b="1" dirty="0" err="1">
                <a:solidFill>
                  <a:schemeClr val="accent2"/>
                </a:solidFill>
              </a:rPr>
              <a:t>RAEng</a:t>
            </a:r>
            <a:r>
              <a:rPr lang="en-US" sz="2000" b="1" dirty="0">
                <a:solidFill>
                  <a:schemeClr val="accent2"/>
                </a:solidFill>
              </a:rPr>
              <a:t>)</a:t>
            </a:r>
          </a:p>
          <a:p>
            <a:r>
              <a:rPr lang="en-US" dirty="0" smtClean="0"/>
              <a:t>7. Royal </a:t>
            </a:r>
            <a:r>
              <a:rPr lang="en-US" dirty="0"/>
              <a:t>Society</a:t>
            </a:r>
          </a:p>
          <a:p>
            <a:r>
              <a:rPr lang="en-US" dirty="0" smtClean="0"/>
              <a:t>8. Research </a:t>
            </a:r>
            <a:r>
              <a:rPr lang="en-US" dirty="0"/>
              <a:t>Councils UK (RCUK</a:t>
            </a:r>
            <a:r>
              <a:rPr lang="en-US" dirty="0" smtClean="0"/>
              <a:t>):</a:t>
            </a:r>
            <a:endParaRPr lang="en-US" dirty="0"/>
          </a:p>
          <a:p>
            <a:pPr marL="287338"/>
            <a:r>
              <a:rPr lang="en-US" sz="1400" dirty="0" smtClean="0"/>
              <a:t>- Arts </a:t>
            </a:r>
            <a:r>
              <a:rPr lang="en-US" sz="1400" dirty="0"/>
              <a:t>and Humanities Research Council (AHRC)</a:t>
            </a:r>
          </a:p>
          <a:p>
            <a:pPr marL="287338"/>
            <a:r>
              <a:rPr lang="en-US" sz="1400" dirty="0"/>
              <a:t>-</a:t>
            </a:r>
            <a:r>
              <a:rPr lang="en-US" sz="1400" dirty="0" smtClean="0"/>
              <a:t> Biotechnology </a:t>
            </a:r>
            <a:r>
              <a:rPr lang="en-US" sz="1400" dirty="0"/>
              <a:t>and Biosciences Research Council (BBSRC)</a:t>
            </a:r>
          </a:p>
          <a:p>
            <a:pPr marL="287338"/>
            <a:r>
              <a:rPr lang="en-US" sz="1400" dirty="0"/>
              <a:t>-</a:t>
            </a:r>
            <a:r>
              <a:rPr lang="en-US" sz="1400" dirty="0" smtClean="0"/>
              <a:t> Economic </a:t>
            </a:r>
            <a:r>
              <a:rPr lang="en-US" sz="1400" dirty="0"/>
              <a:t>and Social Research Council (ESRC)</a:t>
            </a:r>
          </a:p>
          <a:p>
            <a:pPr marL="287338"/>
            <a:r>
              <a:rPr lang="en-US" sz="1400" dirty="0" smtClean="0"/>
              <a:t>- Engineering </a:t>
            </a:r>
            <a:r>
              <a:rPr lang="en-US" sz="1400" dirty="0"/>
              <a:t>and Physical Sciences Research Council (EPSRC)</a:t>
            </a:r>
          </a:p>
          <a:p>
            <a:pPr marL="287338"/>
            <a:r>
              <a:rPr lang="en-US" sz="1400" dirty="0" smtClean="0"/>
              <a:t>- Medical </a:t>
            </a:r>
            <a:r>
              <a:rPr lang="en-US" sz="1400" dirty="0"/>
              <a:t>Research Council (MRC)</a:t>
            </a:r>
          </a:p>
          <a:p>
            <a:pPr marL="287338"/>
            <a:r>
              <a:rPr lang="en-US" sz="1400" dirty="0" smtClean="0"/>
              <a:t>- Natural </a:t>
            </a:r>
            <a:r>
              <a:rPr lang="en-US" sz="1400" dirty="0"/>
              <a:t>Environment Research Council (NERC)</a:t>
            </a:r>
          </a:p>
          <a:p>
            <a:pPr marL="287338"/>
            <a:r>
              <a:rPr lang="en-US" sz="1400" dirty="0" smtClean="0"/>
              <a:t>- Science </a:t>
            </a:r>
            <a:r>
              <a:rPr lang="en-US" sz="1400" dirty="0"/>
              <a:t>&amp; Technology Facilities Council (STFC)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188639"/>
            <a:ext cx="27863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solidFill>
                  <a:srgbClr val="660066"/>
                </a:solidFill>
              </a:rPr>
              <a:t>D</a:t>
            </a:r>
            <a:r>
              <a:rPr lang="en-US" sz="2400" b="1" dirty="0" smtClean="0">
                <a:solidFill>
                  <a:srgbClr val="660066"/>
                </a:solidFill>
              </a:rPr>
              <a:t>elivery partners </a:t>
            </a:r>
            <a:endParaRPr lang="en-GB" sz="24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92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1156189" y="5521325"/>
            <a:ext cx="6742234" cy="0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156189" y="4808538"/>
            <a:ext cx="6742234" cy="0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200151" y="4440238"/>
            <a:ext cx="6742234" cy="0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1156189" y="3405188"/>
            <a:ext cx="6742234" cy="0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1765789" y="1235075"/>
            <a:ext cx="6742234" cy="0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1156189" y="1990725"/>
            <a:ext cx="6742234" cy="0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5955323" y="2273300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 dirty="0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569320" y="2900364"/>
            <a:ext cx="464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300" dirty="0">
                <a:solidFill>
                  <a:srgbClr val="000000"/>
                </a:solidFill>
              </a:rPr>
              <a:t> </a:t>
            </a:r>
            <a:endParaRPr lang="en-GB" altLang="en-US" sz="1800" dirty="0"/>
          </a:p>
        </p:txBody>
      </p:sp>
      <p:sp>
        <p:nvSpPr>
          <p:cNvPr id="4106" name="Text Box 4"/>
          <p:cNvSpPr txBox="1">
            <a:spLocks noChangeArrowheads="1"/>
          </p:cNvSpPr>
          <p:nvPr/>
        </p:nvSpPr>
        <p:spPr bwMode="auto">
          <a:xfrm>
            <a:off x="402980" y="-11002"/>
            <a:ext cx="38349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>
            <a:lvl1pPr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400" b="1" dirty="0">
                <a:solidFill>
                  <a:srgbClr val="660066"/>
                </a:solidFill>
              </a:rPr>
              <a:t>P</a:t>
            </a:r>
            <a:r>
              <a:rPr lang="en-GB" altLang="en-US" sz="2400" b="1" dirty="0" smtClean="0">
                <a:solidFill>
                  <a:srgbClr val="660066"/>
                </a:solidFill>
              </a:rPr>
              <a:t>artner countries</a:t>
            </a:r>
            <a:endParaRPr lang="en-GB" altLang="en-US" sz="2400" b="1" dirty="0">
              <a:solidFill>
                <a:srgbClr val="660066"/>
              </a:solidFill>
            </a:endParaRPr>
          </a:p>
        </p:txBody>
      </p:sp>
      <p:pic>
        <p:nvPicPr>
          <p:cNvPr id="4107" name="Picture 89" descr="large-size-blank-world-ma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1" y="1738314"/>
            <a:ext cx="628650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8" name="Rectangle 90"/>
          <p:cNvSpPr>
            <a:spLocks noChangeArrowheads="1"/>
          </p:cNvSpPr>
          <p:nvPr/>
        </p:nvSpPr>
        <p:spPr bwMode="auto">
          <a:xfrm>
            <a:off x="2497015" y="1162051"/>
            <a:ext cx="8440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/>
              <a:t>Egypt</a:t>
            </a:r>
          </a:p>
        </p:txBody>
      </p:sp>
      <p:sp>
        <p:nvSpPr>
          <p:cNvPr id="4109" name="Rectangle 91"/>
          <p:cNvSpPr>
            <a:spLocks noChangeArrowheads="1"/>
          </p:cNvSpPr>
          <p:nvPr/>
        </p:nvSpPr>
        <p:spPr bwMode="auto">
          <a:xfrm>
            <a:off x="7763607" y="2568576"/>
            <a:ext cx="8440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/>
              <a:t>China</a:t>
            </a:r>
          </a:p>
        </p:txBody>
      </p:sp>
      <p:sp>
        <p:nvSpPr>
          <p:cNvPr id="4110" name="Rectangle 92"/>
          <p:cNvSpPr>
            <a:spLocks noChangeArrowheads="1"/>
          </p:cNvSpPr>
          <p:nvPr/>
        </p:nvSpPr>
        <p:spPr bwMode="auto">
          <a:xfrm>
            <a:off x="187569" y="3054351"/>
            <a:ext cx="104628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/>
              <a:t>Colombia</a:t>
            </a:r>
          </a:p>
        </p:txBody>
      </p:sp>
      <p:sp>
        <p:nvSpPr>
          <p:cNvPr id="4111" name="Rectangle 93"/>
          <p:cNvSpPr>
            <a:spLocks noChangeArrowheads="1"/>
          </p:cNvSpPr>
          <p:nvPr/>
        </p:nvSpPr>
        <p:spPr bwMode="auto">
          <a:xfrm>
            <a:off x="389792" y="4127501"/>
            <a:ext cx="8440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/>
              <a:t>Chile</a:t>
            </a:r>
          </a:p>
        </p:txBody>
      </p:sp>
      <p:sp>
        <p:nvSpPr>
          <p:cNvPr id="4112" name="Rectangle 94"/>
          <p:cNvSpPr>
            <a:spLocks noChangeArrowheads="1"/>
          </p:cNvSpPr>
          <p:nvPr/>
        </p:nvSpPr>
        <p:spPr bwMode="auto">
          <a:xfrm>
            <a:off x="2589335" y="5232401"/>
            <a:ext cx="1222131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/>
              <a:t>South Africa</a:t>
            </a:r>
          </a:p>
        </p:txBody>
      </p:sp>
      <p:sp>
        <p:nvSpPr>
          <p:cNvPr id="4113" name="Rectangle 95"/>
          <p:cNvSpPr>
            <a:spLocks noChangeArrowheads="1"/>
          </p:cNvSpPr>
          <p:nvPr/>
        </p:nvSpPr>
        <p:spPr bwMode="auto">
          <a:xfrm>
            <a:off x="7763608" y="4741864"/>
            <a:ext cx="127488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/>
              <a:t>Indonesia</a:t>
            </a:r>
          </a:p>
        </p:txBody>
      </p:sp>
      <p:sp>
        <p:nvSpPr>
          <p:cNvPr id="4114" name="Rectangle 96"/>
          <p:cNvSpPr>
            <a:spLocks noChangeArrowheads="1"/>
          </p:cNvSpPr>
          <p:nvPr/>
        </p:nvSpPr>
        <p:spPr bwMode="auto">
          <a:xfrm>
            <a:off x="389792" y="2517776"/>
            <a:ext cx="8440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/>
              <a:t>Mexico</a:t>
            </a:r>
          </a:p>
        </p:txBody>
      </p:sp>
      <p:sp>
        <p:nvSpPr>
          <p:cNvPr id="4115" name="Rectangle 97"/>
          <p:cNvSpPr>
            <a:spLocks noChangeArrowheads="1"/>
          </p:cNvSpPr>
          <p:nvPr/>
        </p:nvSpPr>
        <p:spPr bwMode="auto">
          <a:xfrm>
            <a:off x="389792" y="3590926"/>
            <a:ext cx="8440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/>
              <a:t>Brazil</a:t>
            </a:r>
          </a:p>
        </p:txBody>
      </p:sp>
      <p:sp>
        <p:nvSpPr>
          <p:cNvPr id="4116" name="Rectangle 98"/>
          <p:cNvSpPr>
            <a:spLocks noChangeArrowheads="1"/>
          </p:cNvSpPr>
          <p:nvPr/>
        </p:nvSpPr>
        <p:spPr bwMode="auto">
          <a:xfrm>
            <a:off x="5294434" y="5239955"/>
            <a:ext cx="8440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/>
              <a:t>India</a:t>
            </a:r>
          </a:p>
        </p:txBody>
      </p:sp>
      <p:sp>
        <p:nvSpPr>
          <p:cNvPr id="4117" name="Rectangle 99"/>
          <p:cNvSpPr>
            <a:spLocks noChangeArrowheads="1"/>
          </p:cNvSpPr>
          <p:nvPr/>
        </p:nvSpPr>
        <p:spPr bwMode="auto">
          <a:xfrm>
            <a:off x="7763607" y="3438526"/>
            <a:ext cx="8440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/>
              <a:t>Vietnam</a:t>
            </a:r>
          </a:p>
        </p:txBody>
      </p:sp>
      <p:sp>
        <p:nvSpPr>
          <p:cNvPr id="4118" name="Rectangle 100"/>
          <p:cNvSpPr>
            <a:spLocks noChangeArrowheads="1"/>
          </p:cNvSpPr>
          <p:nvPr/>
        </p:nvSpPr>
        <p:spPr bwMode="auto">
          <a:xfrm>
            <a:off x="7763607" y="3873501"/>
            <a:ext cx="8440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/>
              <a:t>Thailand</a:t>
            </a:r>
          </a:p>
        </p:txBody>
      </p:sp>
      <p:sp>
        <p:nvSpPr>
          <p:cNvPr id="4119" name="Rectangle 101"/>
          <p:cNvSpPr>
            <a:spLocks noChangeArrowheads="1"/>
          </p:cNvSpPr>
          <p:nvPr/>
        </p:nvSpPr>
        <p:spPr bwMode="auto">
          <a:xfrm>
            <a:off x="7763607" y="3003551"/>
            <a:ext cx="8440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/>
              <a:t>Philippines</a:t>
            </a:r>
          </a:p>
        </p:txBody>
      </p:sp>
      <p:sp>
        <p:nvSpPr>
          <p:cNvPr id="4120" name="Rectangle 102"/>
          <p:cNvSpPr>
            <a:spLocks noChangeArrowheads="1"/>
          </p:cNvSpPr>
          <p:nvPr/>
        </p:nvSpPr>
        <p:spPr bwMode="auto">
          <a:xfrm>
            <a:off x="3796812" y="1162051"/>
            <a:ext cx="8440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/>
              <a:t>Turkey</a:t>
            </a:r>
          </a:p>
        </p:txBody>
      </p:sp>
      <p:sp>
        <p:nvSpPr>
          <p:cNvPr id="4121" name="Rectangle 103"/>
          <p:cNvSpPr>
            <a:spLocks noChangeArrowheads="1"/>
          </p:cNvSpPr>
          <p:nvPr/>
        </p:nvSpPr>
        <p:spPr bwMode="auto">
          <a:xfrm>
            <a:off x="5096608" y="1158876"/>
            <a:ext cx="123971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b="1" dirty="0">
                <a:solidFill>
                  <a:schemeClr val="tx2"/>
                </a:solidFill>
              </a:rPr>
              <a:t>Kazakhstan</a:t>
            </a:r>
          </a:p>
        </p:txBody>
      </p:sp>
      <p:sp>
        <p:nvSpPr>
          <p:cNvPr id="4122" name="Rectangle 104"/>
          <p:cNvSpPr>
            <a:spLocks noChangeArrowheads="1"/>
          </p:cNvSpPr>
          <p:nvPr/>
        </p:nvSpPr>
        <p:spPr bwMode="auto">
          <a:xfrm>
            <a:off x="7763607" y="4308476"/>
            <a:ext cx="8440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/>
              <a:t>Malaysia</a:t>
            </a:r>
          </a:p>
        </p:txBody>
      </p:sp>
      <p:sp>
        <p:nvSpPr>
          <p:cNvPr id="4123" name="Line 105"/>
          <p:cNvSpPr>
            <a:spLocks noChangeShapeType="1"/>
          </p:cNvSpPr>
          <p:nvPr/>
        </p:nvSpPr>
        <p:spPr bwMode="auto">
          <a:xfrm flipH="1" flipV="1">
            <a:off x="5952392" y="3676651"/>
            <a:ext cx="1863969" cy="1323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24" name="Line 106"/>
          <p:cNvSpPr>
            <a:spLocks noChangeShapeType="1"/>
          </p:cNvSpPr>
          <p:nvPr/>
        </p:nvSpPr>
        <p:spPr bwMode="auto">
          <a:xfrm flipH="1" flipV="1">
            <a:off x="6084278" y="3333750"/>
            <a:ext cx="1696915" cy="333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25" name="Line 107"/>
          <p:cNvSpPr>
            <a:spLocks noChangeShapeType="1"/>
          </p:cNvSpPr>
          <p:nvPr/>
        </p:nvSpPr>
        <p:spPr bwMode="auto">
          <a:xfrm flipH="1" flipV="1">
            <a:off x="5952393" y="3543301"/>
            <a:ext cx="1890346" cy="1019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26" name="Line 108"/>
          <p:cNvSpPr>
            <a:spLocks noChangeShapeType="1"/>
          </p:cNvSpPr>
          <p:nvPr/>
        </p:nvSpPr>
        <p:spPr bwMode="auto">
          <a:xfrm flipH="1" flipV="1">
            <a:off x="5908431" y="3333750"/>
            <a:ext cx="1907931" cy="771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27" name="Line 109"/>
          <p:cNvSpPr>
            <a:spLocks noChangeShapeType="1"/>
          </p:cNvSpPr>
          <p:nvPr/>
        </p:nvSpPr>
        <p:spPr bwMode="auto">
          <a:xfrm flipH="1">
            <a:off x="6330462" y="3238500"/>
            <a:ext cx="15210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28" name="Line 110"/>
          <p:cNvSpPr>
            <a:spLocks noChangeShapeType="1"/>
          </p:cNvSpPr>
          <p:nvPr/>
        </p:nvSpPr>
        <p:spPr bwMode="auto">
          <a:xfrm flipH="1">
            <a:off x="5978769" y="2800350"/>
            <a:ext cx="18288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29" name="Line 111"/>
          <p:cNvSpPr>
            <a:spLocks noChangeShapeType="1"/>
          </p:cNvSpPr>
          <p:nvPr/>
        </p:nvSpPr>
        <p:spPr bwMode="auto">
          <a:xfrm>
            <a:off x="1310055" y="2771775"/>
            <a:ext cx="782515" cy="40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30" name="Line 112"/>
          <p:cNvSpPr>
            <a:spLocks noChangeShapeType="1"/>
          </p:cNvSpPr>
          <p:nvPr/>
        </p:nvSpPr>
        <p:spPr bwMode="auto">
          <a:xfrm>
            <a:off x="1336431" y="3286125"/>
            <a:ext cx="1213338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31" name="Line 113"/>
          <p:cNvSpPr>
            <a:spLocks noChangeShapeType="1"/>
          </p:cNvSpPr>
          <p:nvPr/>
        </p:nvSpPr>
        <p:spPr bwMode="auto">
          <a:xfrm flipV="1">
            <a:off x="1178170" y="3800475"/>
            <a:ext cx="162657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32" name="Line 114"/>
          <p:cNvSpPr>
            <a:spLocks noChangeShapeType="1"/>
          </p:cNvSpPr>
          <p:nvPr/>
        </p:nvSpPr>
        <p:spPr bwMode="auto">
          <a:xfrm flipV="1">
            <a:off x="1204546" y="4191001"/>
            <a:ext cx="1494692" cy="219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33" name="Line 115"/>
          <p:cNvSpPr>
            <a:spLocks noChangeShapeType="1"/>
          </p:cNvSpPr>
          <p:nvPr/>
        </p:nvSpPr>
        <p:spPr bwMode="auto">
          <a:xfrm flipV="1">
            <a:off x="3491880" y="4343400"/>
            <a:ext cx="974612" cy="889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34" name="Line 116"/>
          <p:cNvSpPr>
            <a:spLocks noChangeShapeType="1"/>
          </p:cNvSpPr>
          <p:nvPr/>
        </p:nvSpPr>
        <p:spPr bwMode="auto">
          <a:xfrm flipH="1" flipV="1">
            <a:off x="5468814" y="3219449"/>
            <a:ext cx="123093" cy="202050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35" name="Line 117"/>
          <p:cNvSpPr>
            <a:spLocks noChangeShapeType="1"/>
          </p:cNvSpPr>
          <p:nvPr/>
        </p:nvSpPr>
        <p:spPr bwMode="auto">
          <a:xfrm>
            <a:off x="4457701" y="1619250"/>
            <a:ext cx="149469" cy="1104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36" name="Line 118"/>
          <p:cNvSpPr>
            <a:spLocks noChangeShapeType="1"/>
          </p:cNvSpPr>
          <p:nvPr/>
        </p:nvSpPr>
        <p:spPr bwMode="auto">
          <a:xfrm flipH="1">
            <a:off x="5196254" y="1552575"/>
            <a:ext cx="395654" cy="952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37" name="Line 120"/>
          <p:cNvSpPr>
            <a:spLocks noChangeShapeType="1"/>
          </p:cNvSpPr>
          <p:nvPr/>
        </p:nvSpPr>
        <p:spPr bwMode="auto">
          <a:xfrm>
            <a:off x="3094893" y="1571626"/>
            <a:ext cx="1433146" cy="145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2" name="Line 116"/>
          <p:cNvSpPr>
            <a:spLocks noChangeShapeType="1"/>
          </p:cNvSpPr>
          <p:nvPr/>
        </p:nvSpPr>
        <p:spPr bwMode="auto">
          <a:xfrm flipH="1" flipV="1">
            <a:off x="4674577" y="3619009"/>
            <a:ext cx="87923" cy="161339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3" name="Rectangle 94"/>
          <p:cNvSpPr>
            <a:spLocks noChangeArrowheads="1"/>
          </p:cNvSpPr>
          <p:nvPr/>
        </p:nvSpPr>
        <p:spPr bwMode="auto">
          <a:xfrm>
            <a:off x="4063511" y="5232401"/>
            <a:ext cx="1222131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266700" indent="-266700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900">
                <a:solidFill>
                  <a:schemeClr val="tx1"/>
                </a:solidFill>
                <a:latin typeface="Arial" charset="0"/>
              </a:defRPr>
            </a:lvl1pPr>
            <a:lvl2pPr marL="777875" indent="-298450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96975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500">
                <a:solidFill>
                  <a:schemeClr val="tx1"/>
                </a:solidFill>
                <a:latin typeface="Arial" charset="0"/>
              </a:defRPr>
            </a:lvl3pPr>
            <a:lvl4pPr marL="1676400" indent="-239713" defTabSz="957263" eaLnBrk="0" hangingPunct="0">
              <a:spcBef>
                <a:spcPct val="20000"/>
              </a:spcBef>
              <a:buClr>
                <a:schemeClr val="tx2"/>
              </a:buClr>
              <a:buChar char="–"/>
              <a:defRPr sz="2300">
                <a:solidFill>
                  <a:schemeClr val="tx1"/>
                </a:solidFill>
                <a:latin typeface="Arial" charset="0"/>
              </a:defRPr>
            </a:lvl4pPr>
            <a:lvl5pPr marL="2154238" indent="-238125" defTabSz="957263" eaLnBrk="0" hangingPunct="0">
              <a:spcBef>
                <a:spcPct val="20000"/>
              </a:spcBef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 smtClean="0"/>
              <a:t>Kenya</a:t>
            </a:r>
            <a:endParaRPr lang="en-GB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52249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Launched in 2014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Aims to promote Kazakhstan’s development by building links with the UK in the fields of science, research and innovation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Jointly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funded by the UK Government and the Government of Kazakhstan, each giving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up to £2m (c. KZT 900m)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per year</a:t>
            </a:r>
          </a:p>
          <a:p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rowankennedy\Desktop\Fundi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906" y="3212976"/>
            <a:ext cx="6940477" cy="3094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3648" y="4771747"/>
            <a:ext cx="1656184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Ministry of Education and Science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536" y="188639"/>
            <a:ext cx="65516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 smtClean="0">
                <a:solidFill>
                  <a:srgbClr val="660066"/>
                </a:solidFill>
              </a:rPr>
              <a:t>Newton – Al-Farabi Partnership Programme</a:t>
            </a:r>
            <a:endParaRPr lang="en-GB" sz="24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52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15962"/>
          </a:xfrm>
          <a:ex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kern="1200" dirty="0">
                <a:solidFill>
                  <a:srgbClr val="660066"/>
                </a:solidFill>
                <a:latin typeface="Arial" charset="0"/>
                <a:ea typeface="+mn-ea"/>
                <a:cs typeface="+mn-cs"/>
              </a:rPr>
              <a:t>Goal and Priorities</a:t>
            </a:r>
            <a:endParaRPr lang="en-GB" sz="2400" b="1" kern="1200" dirty="0">
              <a:solidFill>
                <a:srgbClr val="660066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579296" cy="55721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Newton – Al-Farabi Partnership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Programme’s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primary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purpose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to promote the economic development and welfare of Kazakhstan.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has six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priority areas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its activity: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Energy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Health and wellbeing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Agricultural technologies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Resilience and natural disasters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Ecology and the 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Food and water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should be understood as wide areas of focus rather than narrow technical categories.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14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39847098"/>
              </p:ext>
            </p:extLst>
          </p:nvPr>
        </p:nvGraphicFramePr>
        <p:xfrm>
          <a:off x="611560" y="1196752"/>
          <a:ext cx="78488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303039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60066"/>
                </a:solidFill>
              </a:rPr>
              <a:t>How it works in Kazakhstan</a:t>
            </a:r>
            <a:endParaRPr lang="en-GB" sz="24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0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868362"/>
          </a:xfrm>
          <a:ex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kern="1200" dirty="0">
                <a:solidFill>
                  <a:srgbClr val="660066"/>
                </a:solidFill>
                <a:latin typeface="Arial" charset="0"/>
                <a:ea typeface="+mn-ea"/>
                <a:cs typeface="+mn-cs"/>
              </a:rPr>
              <a:t>Activities</a:t>
            </a:r>
            <a:endParaRPr lang="en-GB" sz="2400" b="1" kern="1200" dirty="0">
              <a:solidFill>
                <a:srgbClr val="660066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Calls run by the British Council:</a:t>
            </a:r>
          </a:p>
          <a:p>
            <a:pPr marL="0" indent="0" algn="just">
              <a:spcAft>
                <a:spcPts val="600"/>
              </a:spcAf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 call for proposals for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joint workshops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Workshops will be held in Kazakhstan and bring together Early Career Researchers from both countries to form new relationships and collaborations </a:t>
            </a:r>
          </a:p>
          <a:p>
            <a:pPr marL="0" indent="0" algn="just">
              <a:spcAft>
                <a:spcPts val="600"/>
              </a:spcAf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call for proposals for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short term travel grants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These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give funding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 researchers from Kazakhstan to spend up to 6 months doing research in the UK, and vice versa</a:t>
            </a:r>
          </a:p>
          <a:p>
            <a:pPr marL="0" indent="0" algn="just">
              <a:spcAft>
                <a:spcPts val="600"/>
              </a:spcAf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call for proposals for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2-year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post-doctoral mobility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placements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These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give funding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 researchers from Kazakhstan to spend up to 2 years doing research in the UK</a:t>
            </a:r>
          </a:p>
          <a:p>
            <a:pPr marL="0" indent="0" algn="just">
              <a:spcAft>
                <a:spcPts val="600"/>
              </a:spcAf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Funding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to develop long-term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institutional links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between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universities or research departments in the UK and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Kazakhstan</a:t>
            </a:r>
          </a:p>
          <a:p>
            <a:pPr marL="0" indent="0" algn="just">
              <a:spcAft>
                <a:spcPts val="600"/>
              </a:spcAft>
            </a:pP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Calls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run by the Royal Academy of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Engineering: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The Industry-Academia Partnership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Programme aims to support Kazakh universities in improving their engineering education and research output through partnership with industry and UK stakeholders. </a:t>
            </a:r>
          </a:p>
        </p:txBody>
      </p:sp>
    </p:spTree>
    <p:extLst>
      <p:ext uri="{BB962C8B-B14F-4D97-AF65-F5344CB8AC3E}">
        <p14:creationId xmlns:p14="http://schemas.microsoft.com/office/powerpoint/2010/main" val="300552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8362"/>
          </a:xfrm>
          <a:ex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kern="1200" dirty="0">
                <a:solidFill>
                  <a:srgbClr val="660066"/>
                </a:solidFill>
                <a:latin typeface="Arial" charset="0"/>
                <a:ea typeface="+mn-ea"/>
                <a:cs typeface="+mn-cs"/>
              </a:rPr>
              <a:t>Researcher Links Workshops</a:t>
            </a:r>
            <a:endParaRPr lang="en-GB" sz="2400" b="1" kern="1200" dirty="0">
              <a:solidFill>
                <a:srgbClr val="660066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Workshops that bring together up to 20 Early Career Researchers from the UK and up to 20 from Kazakhstan who work in similar fields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Workshops aim to facilitate new contacts and relationships that will lead to international collaborations and joint research publications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Proposals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should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be submitted jointly by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two senior researchers (lead coordinators), one from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UK and one from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Kazakhstan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Workshops can last between 3 and 5 days and should be held in Kazakhstan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Newton – Al-Farabi Partnership Programme will cover the costs of holding the workshop (including travel for participants) up to a maximum of £44,200 (c. KZT 20m)</a:t>
            </a:r>
          </a:p>
        </p:txBody>
      </p:sp>
    </p:spTree>
    <p:extLst>
      <p:ext uri="{BB962C8B-B14F-4D97-AF65-F5344CB8AC3E}">
        <p14:creationId xmlns:p14="http://schemas.microsoft.com/office/powerpoint/2010/main" val="10125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R Presentation">
  <a:themeElements>
    <a:clrScheme name="BERR Presentation 1">
      <a:dk1>
        <a:srgbClr val="000000"/>
      </a:dk1>
      <a:lt1>
        <a:srgbClr val="FFFFFF"/>
      </a:lt1>
      <a:dk2>
        <a:srgbClr val="990000"/>
      </a:dk2>
      <a:lt2>
        <a:srgbClr val="808080"/>
      </a:lt2>
      <a:accent1>
        <a:srgbClr val="3CB6CE"/>
      </a:accent1>
      <a:accent2>
        <a:srgbClr val="003478"/>
      </a:accent2>
      <a:accent3>
        <a:srgbClr val="FFFFFF"/>
      </a:accent3>
      <a:accent4>
        <a:srgbClr val="000000"/>
      </a:accent4>
      <a:accent5>
        <a:srgbClr val="AFD7E3"/>
      </a:accent5>
      <a:accent6>
        <a:srgbClr val="002E6C"/>
      </a:accent6>
      <a:hlink>
        <a:srgbClr val="445511"/>
      </a:hlink>
      <a:folHlink>
        <a:srgbClr val="995588"/>
      </a:folHlink>
    </a:clrScheme>
    <a:fontScheme name="BERR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RR Presentation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3CB6CE"/>
        </a:accent1>
        <a:accent2>
          <a:srgbClr val="003478"/>
        </a:accent2>
        <a:accent3>
          <a:srgbClr val="FFFFFF"/>
        </a:accent3>
        <a:accent4>
          <a:srgbClr val="000000"/>
        </a:accent4>
        <a:accent5>
          <a:srgbClr val="AFD7E3"/>
        </a:accent5>
        <a:accent6>
          <a:srgbClr val="002E6C"/>
        </a:accent6>
        <a:hlink>
          <a:srgbClr val="445511"/>
        </a:hlink>
        <a:folHlink>
          <a:srgbClr val="99558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RR Presentation 2">
        <a:dk1>
          <a:srgbClr val="000000"/>
        </a:dk1>
        <a:lt1>
          <a:srgbClr val="FFFFFF"/>
        </a:lt1>
        <a:dk2>
          <a:srgbClr val="003478"/>
        </a:dk2>
        <a:lt2>
          <a:srgbClr val="808080"/>
        </a:lt2>
        <a:accent1>
          <a:srgbClr val="3CB6CE"/>
        </a:accent1>
        <a:accent2>
          <a:srgbClr val="003478"/>
        </a:accent2>
        <a:accent3>
          <a:srgbClr val="FFFFFF"/>
        </a:accent3>
        <a:accent4>
          <a:srgbClr val="000000"/>
        </a:accent4>
        <a:accent5>
          <a:srgbClr val="AFD7E3"/>
        </a:accent5>
        <a:accent6>
          <a:srgbClr val="002E6C"/>
        </a:accent6>
        <a:hlink>
          <a:srgbClr val="445511"/>
        </a:hlink>
        <a:folHlink>
          <a:srgbClr val="99558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RR Presentation 3">
        <a:dk1>
          <a:srgbClr val="808080"/>
        </a:dk1>
        <a:lt1>
          <a:srgbClr val="FFFFFF"/>
        </a:lt1>
        <a:dk2>
          <a:srgbClr val="003478"/>
        </a:dk2>
        <a:lt2>
          <a:srgbClr val="FFCC11"/>
        </a:lt2>
        <a:accent1>
          <a:srgbClr val="3CB6CE"/>
        </a:accent1>
        <a:accent2>
          <a:srgbClr val="FFCC11"/>
        </a:accent2>
        <a:accent3>
          <a:srgbClr val="AAAEBE"/>
        </a:accent3>
        <a:accent4>
          <a:srgbClr val="DADADA"/>
        </a:accent4>
        <a:accent5>
          <a:srgbClr val="AFD7E3"/>
        </a:accent5>
        <a:accent6>
          <a:srgbClr val="E7B90E"/>
        </a:accent6>
        <a:hlink>
          <a:srgbClr val="BBEE00"/>
        </a:hlink>
        <a:folHlink>
          <a:srgbClr val="99558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R Presentation 4">
        <a:dk1>
          <a:srgbClr val="808080"/>
        </a:dk1>
        <a:lt1>
          <a:srgbClr val="FFFFFF"/>
        </a:lt1>
        <a:dk2>
          <a:srgbClr val="000000"/>
        </a:dk2>
        <a:lt2>
          <a:srgbClr val="FFCC11"/>
        </a:lt2>
        <a:accent1>
          <a:srgbClr val="3CB6CE"/>
        </a:accent1>
        <a:accent2>
          <a:srgbClr val="FFCC11"/>
        </a:accent2>
        <a:accent3>
          <a:srgbClr val="AAAAAA"/>
        </a:accent3>
        <a:accent4>
          <a:srgbClr val="DADADA"/>
        </a:accent4>
        <a:accent5>
          <a:srgbClr val="AFD7E3"/>
        </a:accent5>
        <a:accent6>
          <a:srgbClr val="E7B90E"/>
        </a:accent6>
        <a:hlink>
          <a:srgbClr val="BBEE00"/>
        </a:hlink>
        <a:folHlink>
          <a:srgbClr val="99558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R Presentation 5">
        <a:dk1>
          <a:srgbClr val="808080"/>
        </a:dk1>
        <a:lt1>
          <a:srgbClr val="FFFFFF"/>
        </a:lt1>
        <a:dk2>
          <a:srgbClr val="000000"/>
        </a:dk2>
        <a:lt2>
          <a:srgbClr val="CC0033"/>
        </a:lt2>
        <a:accent1>
          <a:srgbClr val="3CB6CE"/>
        </a:accent1>
        <a:accent2>
          <a:srgbClr val="CC0033"/>
        </a:accent2>
        <a:accent3>
          <a:srgbClr val="AAAAAA"/>
        </a:accent3>
        <a:accent4>
          <a:srgbClr val="DADADA"/>
        </a:accent4>
        <a:accent5>
          <a:srgbClr val="AFD7E3"/>
        </a:accent5>
        <a:accent6>
          <a:srgbClr val="B9002D"/>
        </a:accent6>
        <a:hlink>
          <a:srgbClr val="BBEE00"/>
        </a:hlink>
        <a:folHlink>
          <a:srgbClr val="99558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16126</TotalTime>
  <Words>1025</Words>
  <Application>Microsoft Office PowerPoint</Application>
  <PresentationFormat>On-screen Show (4:3)</PresentationFormat>
  <Paragraphs>125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BERR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Goal and Priorities</vt:lpstr>
      <vt:lpstr>PowerPoint Presentation</vt:lpstr>
      <vt:lpstr>Activities</vt:lpstr>
      <vt:lpstr>Researcher Links Workshops</vt:lpstr>
      <vt:lpstr>Researcher Links Travel Grants</vt:lpstr>
      <vt:lpstr>Researcher Links Post-Doctoral Mobility</vt:lpstr>
      <vt:lpstr>Institutional Links</vt:lpstr>
      <vt:lpstr>PowerPoint Presentation</vt:lpstr>
      <vt:lpstr>Other Activities</vt:lpstr>
      <vt:lpstr>Thank you!</vt:lpstr>
    </vt:vector>
  </TitlesOfParts>
  <Company>DTI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BIS Powerpoint Slide 1</dc:title>
  <dc:creator>Michael David</dc:creator>
  <dc:description>Based on template BIS Presentation v3.2 18-06-2009</dc:description>
  <cp:lastModifiedBy>Mansurova, Aitzhamal (Kazakhstan)</cp:lastModifiedBy>
  <cp:revision>621</cp:revision>
  <cp:lastPrinted>2014-06-06T08:41:35Z</cp:lastPrinted>
  <dcterms:created xsi:type="dcterms:W3CDTF">2009-06-24T11:50:48Z</dcterms:created>
  <dcterms:modified xsi:type="dcterms:W3CDTF">2016-09-06T09:41:38Z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